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2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notesMasterIdLst>
    <p:notesMasterId r:id="rId74"/>
  </p:notesMasterIdLst>
  <p:sldIdLst>
    <p:sldId id="522" r:id="rId5"/>
    <p:sldId id="754" r:id="rId6"/>
    <p:sldId id="755" r:id="rId7"/>
    <p:sldId id="756" r:id="rId8"/>
    <p:sldId id="757" r:id="rId9"/>
    <p:sldId id="758" r:id="rId10"/>
    <p:sldId id="532" r:id="rId11"/>
    <p:sldId id="759" r:id="rId12"/>
    <p:sldId id="760" r:id="rId13"/>
    <p:sldId id="761" r:id="rId14"/>
    <p:sldId id="712" r:id="rId15"/>
    <p:sldId id="713" r:id="rId16"/>
    <p:sldId id="762" r:id="rId17"/>
    <p:sldId id="763" r:id="rId18"/>
    <p:sldId id="764" r:id="rId19"/>
    <p:sldId id="765" r:id="rId20"/>
    <p:sldId id="766" r:id="rId21"/>
    <p:sldId id="719" r:id="rId22"/>
    <p:sldId id="767" r:id="rId23"/>
    <p:sldId id="533" r:id="rId24"/>
    <p:sldId id="769" r:id="rId25"/>
    <p:sldId id="770" r:id="rId26"/>
    <p:sldId id="771" r:id="rId27"/>
    <p:sldId id="772" r:id="rId28"/>
    <p:sldId id="534" r:id="rId29"/>
    <p:sldId id="773" r:id="rId30"/>
    <p:sldId id="774" r:id="rId31"/>
    <p:sldId id="728" r:id="rId32"/>
    <p:sldId id="729" r:id="rId33"/>
    <p:sldId id="730" r:id="rId34"/>
    <p:sldId id="775" r:id="rId35"/>
    <p:sldId id="776" r:id="rId36"/>
    <p:sldId id="777" r:id="rId37"/>
    <p:sldId id="732" r:id="rId38"/>
    <p:sldId id="734" r:id="rId39"/>
    <p:sldId id="778" r:id="rId40"/>
    <p:sldId id="779" r:id="rId41"/>
    <p:sldId id="780" r:id="rId42"/>
    <p:sldId id="781" r:id="rId43"/>
    <p:sldId id="782" r:id="rId44"/>
    <p:sldId id="783" r:id="rId45"/>
    <p:sldId id="784" r:id="rId46"/>
    <p:sldId id="799" r:id="rId47"/>
    <p:sldId id="800" r:id="rId48"/>
    <p:sldId id="785" r:id="rId49"/>
    <p:sldId id="786" r:id="rId50"/>
    <p:sldId id="801" r:id="rId51"/>
    <p:sldId id="787" r:id="rId52"/>
    <p:sldId id="788" r:id="rId53"/>
    <p:sldId id="789" r:id="rId54"/>
    <p:sldId id="790" r:id="rId55"/>
    <p:sldId id="739" r:id="rId56"/>
    <p:sldId id="740" r:id="rId57"/>
    <p:sldId id="741" r:id="rId58"/>
    <p:sldId id="791" r:id="rId59"/>
    <p:sldId id="744" r:id="rId60"/>
    <p:sldId id="535" r:id="rId61"/>
    <p:sldId id="792" r:id="rId62"/>
    <p:sldId id="793" r:id="rId63"/>
    <p:sldId id="794" r:id="rId64"/>
    <p:sldId id="795" r:id="rId65"/>
    <p:sldId id="796" r:id="rId66"/>
    <p:sldId id="536" r:id="rId67"/>
    <p:sldId id="797" r:id="rId68"/>
    <p:sldId id="750" r:id="rId69"/>
    <p:sldId id="798" r:id="rId70"/>
    <p:sldId id="752" r:id="rId71"/>
    <p:sldId id="554" r:id="rId72"/>
    <p:sldId id="555" r:id="rId7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8CF0A15-5995-47D5-89F7-7066E8618130}">
          <p14:sldIdLst>
            <p14:sldId id="522"/>
            <p14:sldId id="754"/>
            <p14:sldId id="755"/>
            <p14:sldId id="756"/>
            <p14:sldId id="757"/>
            <p14:sldId id="758"/>
            <p14:sldId id="532"/>
            <p14:sldId id="759"/>
            <p14:sldId id="760"/>
            <p14:sldId id="761"/>
            <p14:sldId id="712"/>
            <p14:sldId id="713"/>
            <p14:sldId id="762"/>
            <p14:sldId id="763"/>
            <p14:sldId id="764"/>
            <p14:sldId id="765"/>
            <p14:sldId id="766"/>
            <p14:sldId id="719"/>
            <p14:sldId id="767"/>
            <p14:sldId id="533"/>
            <p14:sldId id="769"/>
            <p14:sldId id="770"/>
            <p14:sldId id="771"/>
            <p14:sldId id="772"/>
            <p14:sldId id="534"/>
            <p14:sldId id="773"/>
            <p14:sldId id="774"/>
            <p14:sldId id="728"/>
            <p14:sldId id="729"/>
            <p14:sldId id="730"/>
            <p14:sldId id="775"/>
            <p14:sldId id="776"/>
            <p14:sldId id="777"/>
            <p14:sldId id="732"/>
            <p14:sldId id="734"/>
            <p14:sldId id="778"/>
            <p14:sldId id="779"/>
            <p14:sldId id="780"/>
            <p14:sldId id="781"/>
            <p14:sldId id="782"/>
            <p14:sldId id="783"/>
            <p14:sldId id="784"/>
            <p14:sldId id="799"/>
            <p14:sldId id="800"/>
            <p14:sldId id="785"/>
            <p14:sldId id="786"/>
            <p14:sldId id="801"/>
            <p14:sldId id="787"/>
            <p14:sldId id="788"/>
            <p14:sldId id="789"/>
            <p14:sldId id="790"/>
            <p14:sldId id="739"/>
            <p14:sldId id="740"/>
            <p14:sldId id="741"/>
            <p14:sldId id="791"/>
            <p14:sldId id="744"/>
            <p14:sldId id="535"/>
            <p14:sldId id="792"/>
            <p14:sldId id="793"/>
            <p14:sldId id="794"/>
            <p14:sldId id="795"/>
            <p14:sldId id="796"/>
            <p14:sldId id="536"/>
            <p14:sldId id="797"/>
            <p14:sldId id="750"/>
            <p14:sldId id="798"/>
            <p14:sldId id="752"/>
            <p14:sldId id="554"/>
            <p14:sldId id="55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rmina Anne Alfaro" initials="KAA" lastIdx="47" clrIdx="0">
    <p:extLst>
      <p:ext uri="{19B8F6BF-5375-455C-9EA6-DF929625EA0E}">
        <p15:presenceInfo xmlns:p15="http://schemas.microsoft.com/office/powerpoint/2012/main" userId="S::karmina.a@trainingresourcesgroup.com.au::b6dafdf6-8ba4-480d-a792-288afbe2fe5b" providerId="AD"/>
      </p:ext>
    </p:extLst>
  </p:cmAuthor>
  <p:cmAuthor id="2" name="Aisha Bacaraman" initials="AB" lastIdx="36" clrIdx="1">
    <p:extLst>
      <p:ext uri="{19B8F6BF-5375-455C-9EA6-DF929625EA0E}">
        <p15:presenceInfo xmlns:p15="http://schemas.microsoft.com/office/powerpoint/2012/main" userId="0bc1f7eacd4fa7b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8DCF"/>
    <a:srgbClr val="3CBE99"/>
    <a:srgbClr val="42BDCA"/>
    <a:srgbClr val="1C96D3"/>
    <a:srgbClr val="FF595E"/>
    <a:srgbClr val="FFFFFF"/>
    <a:srgbClr val="DDD5EB"/>
    <a:srgbClr val="C8EA92"/>
    <a:srgbClr val="D733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C02121-32F6-4118-BC8B-2D25B61C4B0C}" v="1" dt="2023-08-22T04:55:06.4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244" autoAdjust="0"/>
  </p:normalViewPr>
  <p:slideViewPr>
    <p:cSldViewPr snapToGrid="0">
      <p:cViewPr varScale="1">
        <p:scale>
          <a:sx n="108" d="100"/>
          <a:sy n="108" d="100"/>
        </p:scale>
        <p:origin x="678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92"/>
    </p:cViewPr>
  </p:sorterViewPr>
  <p:notesViewPr>
    <p:cSldViewPr snapToGrid="0">
      <p:cViewPr varScale="1">
        <p:scale>
          <a:sx n="63" d="100"/>
          <a:sy n="63" d="100"/>
        </p:scale>
        <p:origin x="1229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notesMaster" Target="notesMasters/notesMaster1.xml"/><Relationship Id="rId79" Type="http://schemas.openxmlformats.org/officeDocument/2006/relationships/tableStyles" Target="tableStyle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theme" Target="theme/theme1.xml"/><Relationship Id="rId8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presProps" Target="presProps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yan Daluz" userId="befa8149-c6af-46c9-b27d-15d84abc302f" providerId="ADAL" clId="{7BD80222-EAD7-4E16-A15C-4EEADF19DC92}"/>
    <pc:docChg chg="modSld">
      <pc:chgData name="Ayan Daluz" userId="befa8149-c6af-46c9-b27d-15d84abc302f" providerId="ADAL" clId="{7BD80222-EAD7-4E16-A15C-4EEADF19DC92}" dt="2023-04-12T04:59:19.897" v="4" actId="20577"/>
      <pc:docMkLst>
        <pc:docMk/>
      </pc:docMkLst>
      <pc:sldChg chg="modSp mod">
        <pc:chgData name="Ayan Daluz" userId="befa8149-c6af-46c9-b27d-15d84abc302f" providerId="ADAL" clId="{7BD80222-EAD7-4E16-A15C-4EEADF19DC92}" dt="2023-04-12T04:59:03.506" v="0" actId="20577"/>
        <pc:sldMkLst>
          <pc:docMk/>
          <pc:sldMk cId="1753462360" sldId="532"/>
        </pc:sldMkLst>
        <pc:spChg chg="mod">
          <ac:chgData name="Ayan Daluz" userId="befa8149-c6af-46c9-b27d-15d84abc302f" providerId="ADAL" clId="{7BD80222-EAD7-4E16-A15C-4EEADF19DC92}" dt="2023-04-12T04:59:03.506" v="0" actId="20577"/>
          <ac:spMkLst>
            <pc:docMk/>
            <pc:sldMk cId="1753462360" sldId="532"/>
            <ac:spMk id="2" creationId="{0631258E-42A2-4A96-A264-9BF3D41554F8}"/>
          </ac:spMkLst>
        </pc:spChg>
      </pc:sldChg>
      <pc:sldChg chg="modSp mod">
        <pc:chgData name="Ayan Daluz" userId="befa8149-c6af-46c9-b27d-15d84abc302f" providerId="ADAL" clId="{7BD80222-EAD7-4E16-A15C-4EEADF19DC92}" dt="2023-04-12T04:59:07.568" v="1" actId="20577"/>
        <pc:sldMkLst>
          <pc:docMk/>
          <pc:sldMk cId="2943969877" sldId="533"/>
        </pc:sldMkLst>
        <pc:spChg chg="mod">
          <ac:chgData name="Ayan Daluz" userId="befa8149-c6af-46c9-b27d-15d84abc302f" providerId="ADAL" clId="{7BD80222-EAD7-4E16-A15C-4EEADF19DC92}" dt="2023-04-12T04:59:07.568" v="1" actId="20577"/>
          <ac:spMkLst>
            <pc:docMk/>
            <pc:sldMk cId="2943969877" sldId="533"/>
            <ac:spMk id="2" creationId="{0631258E-42A2-4A96-A264-9BF3D41554F8}"/>
          </ac:spMkLst>
        </pc:spChg>
      </pc:sldChg>
      <pc:sldChg chg="modSp mod">
        <pc:chgData name="Ayan Daluz" userId="befa8149-c6af-46c9-b27d-15d84abc302f" providerId="ADAL" clId="{7BD80222-EAD7-4E16-A15C-4EEADF19DC92}" dt="2023-04-12T04:59:10.861" v="2" actId="20577"/>
        <pc:sldMkLst>
          <pc:docMk/>
          <pc:sldMk cId="2854051278" sldId="534"/>
        </pc:sldMkLst>
        <pc:spChg chg="mod">
          <ac:chgData name="Ayan Daluz" userId="befa8149-c6af-46c9-b27d-15d84abc302f" providerId="ADAL" clId="{7BD80222-EAD7-4E16-A15C-4EEADF19DC92}" dt="2023-04-12T04:59:10.861" v="2" actId="20577"/>
          <ac:spMkLst>
            <pc:docMk/>
            <pc:sldMk cId="2854051278" sldId="534"/>
            <ac:spMk id="2" creationId="{0631258E-42A2-4A96-A264-9BF3D41554F8}"/>
          </ac:spMkLst>
        </pc:spChg>
      </pc:sldChg>
      <pc:sldChg chg="modSp mod">
        <pc:chgData name="Ayan Daluz" userId="befa8149-c6af-46c9-b27d-15d84abc302f" providerId="ADAL" clId="{7BD80222-EAD7-4E16-A15C-4EEADF19DC92}" dt="2023-04-12T04:59:17.196" v="3" actId="20577"/>
        <pc:sldMkLst>
          <pc:docMk/>
          <pc:sldMk cId="3314255787" sldId="535"/>
        </pc:sldMkLst>
        <pc:spChg chg="mod">
          <ac:chgData name="Ayan Daluz" userId="befa8149-c6af-46c9-b27d-15d84abc302f" providerId="ADAL" clId="{7BD80222-EAD7-4E16-A15C-4EEADF19DC92}" dt="2023-04-12T04:59:17.196" v="3" actId="20577"/>
          <ac:spMkLst>
            <pc:docMk/>
            <pc:sldMk cId="3314255787" sldId="535"/>
            <ac:spMk id="2" creationId="{0631258E-42A2-4A96-A264-9BF3D41554F8}"/>
          </ac:spMkLst>
        </pc:spChg>
      </pc:sldChg>
      <pc:sldChg chg="modSp mod">
        <pc:chgData name="Ayan Daluz" userId="befa8149-c6af-46c9-b27d-15d84abc302f" providerId="ADAL" clId="{7BD80222-EAD7-4E16-A15C-4EEADF19DC92}" dt="2023-04-12T04:59:19.897" v="4" actId="20577"/>
        <pc:sldMkLst>
          <pc:docMk/>
          <pc:sldMk cId="234239746" sldId="536"/>
        </pc:sldMkLst>
        <pc:spChg chg="mod">
          <ac:chgData name="Ayan Daluz" userId="befa8149-c6af-46c9-b27d-15d84abc302f" providerId="ADAL" clId="{7BD80222-EAD7-4E16-A15C-4EEADF19DC92}" dt="2023-04-12T04:59:19.897" v="4" actId="20577"/>
          <ac:spMkLst>
            <pc:docMk/>
            <pc:sldMk cId="234239746" sldId="536"/>
            <ac:spMk id="2" creationId="{0631258E-42A2-4A96-A264-9BF3D41554F8}"/>
          </ac:spMkLst>
        </pc:spChg>
      </pc:sldChg>
    </pc:docChg>
  </pc:docChgLst>
  <pc:docChgLst>
    <pc:chgData name="Sally Garcia" userId="14886ab6-0ebe-4289-8985-92f6ea6d57f6" providerId="ADAL" clId="{BF056645-FCB2-4FD8-B49C-31CAB7DF9E3B}"/>
    <pc:docChg chg="modSld sldOrd">
      <pc:chgData name="Sally Garcia" userId="14886ab6-0ebe-4289-8985-92f6ea6d57f6" providerId="ADAL" clId="{BF056645-FCB2-4FD8-B49C-31CAB7DF9E3B}" dt="2022-12-16T07:11:03.658" v="1"/>
      <pc:docMkLst>
        <pc:docMk/>
      </pc:docMkLst>
      <pc:sldChg chg="ord">
        <pc:chgData name="Sally Garcia" userId="14886ab6-0ebe-4289-8985-92f6ea6d57f6" providerId="ADAL" clId="{BF056645-FCB2-4FD8-B49C-31CAB7DF9E3B}" dt="2022-12-16T07:11:03.658" v="1"/>
        <pc:sldMkLst>
          <pc:docMk/>
          <pc:sldMk cId="2229054558" sldId="522"/>
        </pc:sldMkLst>
      </pc:sldChg>
    </pc:docChg>
  </pc:docChgLst>
  <pc:docChgLst>
    <pc:chgData name="Sally Garcia" userId="14886ab6-0ebe-4289-8985-92f6ea6d57f6" providerId="ADAL" clId="{315705BE-3683-455B-A4A4-8BE1E0478A5D}"/>
    <pc:docChg chg="modSld">
      <pc:chgData name="Sally Garcia" userId="14886ab6-0ebe-4289-8985-92f6ea6d57f6" providerId="ADAL" clId="{315705BE-3683-455B-A4A4-8BE1E0478A5D}" dt="2022-12-13T06:13:58.486" v="9" actId="20577"/>
      <pc:docMkLst>
        <pc:docMk/>
      </pc:docMkLst>
      <pc:sldChg chg="modSp mod">
        <pc:chgData name="Sally Garcia" userId="14886ab6-0ebe-4289-8985-92f6ea6d57f6" providerId="ADAL" clId="{315705BE-3683-455B-A4A4-8BE1E0478A5D}" dt="2022-12-13T06:12:13.257" v="0" actId="20577"/>
        <pc:sldMkLst>
          <pc:docMk/>
          <pc:sldMk cId="1753462360" sldId="532"/>
        </pc:sldMkLst>
        <pc:spChg chg="mod">
          <ac:chgData name="Sally Garcia" userId="14886ab6-0ebe-4289-8985-92f6ea6d57f6" providerId="ADAL" clId="{315705BE-3683-455B-A4A4-8BE1E0478A5D}" dt="2022-12-13T06:12:13.257" v="0" actId="20577"/>
          <ac:spMkLst>
            <pc:docMk/>
            <pc:sldMk cId="1753462360" sldId="532"/>
            <ac:spMk id="2" creationId="{0631258E-42A2-4A96-A264-9BF3D41554F8}"/>
          </ac:spMkLst>
        </pc:spChg>
      </pc:sldChg>
      <pc:sldChg chg="modSp mod">
        <pc:chgData name="Sally Garcia" userId="14886ab6-0ebe-4289-8985-92f6ea6d57f6" providerId="ADAL" clId="{315705BE-3683-455B-A4A4-8BE1E0478A5D}" dt="2022-12-13T06:12:39.463" v="2" actId="20577"/>
        <pc:sldMkLst>
          <pc:docMk/>
          <pc:sldMk cId="2943969877" sldId="533"/>
        </pc:sldMkLst>
        <pc:spChg chg="mod">
          <ac:chgData name="Sally Garcia" userId="14886ab6-0ebe-4289-8985-92f6ea6d57f6" providerId="ADAL" clId="{315705BE-3683-455B-A4A4-8BE1E0478A5D}" dt="2022-12-13T06:12:39.463" v="2" actId="20577"/>
          <ac:spMkLst>
            <pc:docMk/>
            <pc:sldMk cId="2943969877" sldId="533"/>
            <ac:spMk id="2" creationId="{0631258E-42A2-4A96-A264-9BF3D41554F8}"/>
          </ac:spMkLst>
        </pc:spChg>
      </pc:sldChg>
      <pc:sldChg chg="modSp mod">
        <pc:chgData name="Sally Garcia" userId="14886ab6-0ebe-4289-8985-92f6ea6d57f6" providerId="ADAL" clId="{315705BE-3683-455B-A4A4-8BE1E0478A5D}" dt="2022-12-13T06:12:58.798" v="4" actId="20577"/>
        <pc:sldMkLst>
          <pc:docMk/>
          <pc:sldMk cId="2854051278" sldId="534"/>
        </pc:sldMkLst>
        <pc:spChg chg="mod">
          <ac:chgData name="Sally Garcia" userId="14886ab6-0ebe-4289-8985-92f6ea6d57f6" providerId="ADAL" clId="{315705BE-3683-455B-A4A4-8BE1E0478A5D}" dt="2022-12-13T06:12:58.798" v="4" actId="20577"/>
          <ac:spMkLst>
            <pc:docMk/>
            <pc:sldMk cId="2854051278" sldId="534"/>
            <ac:spMk id="2" creationId="{0631258E-42A2-4A96-A264-9BF3D41554F8}"/>
          </ac:spMkLst>
        </pc:spChg>
      </pc:sldChg>
      <pc:sldChg chg="modSp mod">
        <pc:chgData name="Sally Garcia" userId="14886ab6-0ebe-4289-8985-92f6ea6d57f6" providerId="ADAL" clId="{315705BE-3683-455B-A4A4-8BE1E0478A5D}" dt="2022-12-13T06:13:33.534" v="6" actId="20577"/>
        <pc:sldMkLst>
          <pc:docMk/>
          <pc:sldMk cId="3314255787" sldId="535"/>
        </pc:sldMkLst>
        <pc:spChg chg="mod">
          <ac:chgData name="Sally Garcia" userId="14886ab6-0ebe-4289-8985-92f6ea6d57f6" providerId="ADAL" clId="{315705BE-3683-455B-A4A4-8BE1E0478A5D}" dt="2022-12-13T06:13:33.534" v="6" actId="20577"/>
          <ac:spMkLst>
            <pc:docMk/>
            <pc:sldMk cId="3314255787" sldId="535"/>
            <ac:spMk id="2" creationId="{0631258E-42A2-4A96-A264-9BF3D41554F8}"/>
          </ac:spMkLst>
        </pc:spChg>
      </pc:sldChg>
      <pc:sldChg chg="modSp mod">
        <pc:chgData name="Sally Garcia" userId="14886ab6-0ebe-4289-8985-92f6ea6d57f6" providerId="ADAL" clId="{315705BE-3683-455B-A4A4-8BE1E0478A5D}" dt="2022-12-13T06:13:54.190" v="8" actId="20577"/>
        <pc:sldMkLst>
          <pc:docMk/>
          <pc:sldMk cId="234239746" sldId="536"/>
        </pc:sldMkLst>
        <pc:spChg chg="mod">
          <ac:chgData name="Sally Garcia" userId="14886ab6-0ebe-4289-8985-92f6ea6d57f6" providerId="ADAL" clId="{315705BE-3683-455B-A4A4-8BE1E0478A5D}" dt="2022-12-13T06:13:54.190" v="8" actId="20577"/>
          <ac:spMkLst>
            <pc:docMk/>
            <pc:sldMk cId="234239746" sldId="536"/>
            <ac:spMk id="2" creationId="{0631258E-42A2-4A96-A264-9BF3D41554F8}"/>
          </ac:spMkLst>
        </pc:spChg>
      </pc:sldChg>
      <pc:sldChg chg="modSp mod">
        <pc:chgData name="Sally Garcia" userId="14886ab6-0ebe-4289-8985-92f6ea6d57f6" providerId="ADAL" clId="{315705BE-3683-455B-A4A4-8BE1E0478A5D}" dt="2022-12-13T06:12:15.696" v="1" actId="20577"/>
        <pc:sldMkLst>
          <pc:docMk/>
          <pc:sldMk cId="3540947806" sldId="709"/>
        </pc:sldMkLst>
        <pc:spChg chg="mod">
          <ac:chgData name="Sally Garcia" userId="14886ab6-0ebe-4289-8985-92f6ea6d57f6" providerId="ADAL" clId="{315705BE-3683-455B-A4A4-8BE1E0478A5D}" dt="2022-12-13T06:12:15.696" v="1" actId="20577"/>
          <ac:spMkLst>
            <pc:docMk/>
            <pc:sldMk cId="3540947806" sldId="709"/>
            <ac:spMk id="2" creationId="{70AB3EF6-BB7D-4D73-9C21-731770A78952}"/>
          </ac:spMkLst>
        </pc:spChg>
      </pc:sldChg>
      <pc:sldChg chg="modSp mod">
        <pc:chgData name="Sally Garcia" userId="14886ab6-0ebe-4289-8985-92f6ea6d57f6" providerId="ADAL" clId="{315705BE-3683-455B-A4A4-8BE1E0478A5D}" dt="2022-12-13T06:12:45.998" v="3" actId="20577"/>
        <pc:sldMkLst>
          <pc:docMk/>
          <pc:sldMk cId="3492914047" sldId="722"/>
        </pc:sldMkLst>
        <pc:spChg chg="mod">
          <ac:chgData name="Sally Garcia" userId="14886ab6-0ebe-4289-8985-92f6ea6d57f6" providerId="ADAL" clId="{315705BE-3683-455B-A4A4-8BE1E0478A5D}" dt="2022-12-13T06:12:45.998" v="3" actId="20577"/>
          <ac:spMkLst>
            <pc:docMk/>
            <pc:sldMk cId="3492914047" sldId="722"/>
            <ac:spMk id="2" creationId="{70AB3EF6-BB7D-4D73-9C21-731770A78952}"/>
          </ac:spMkLst>
        </pc:spChg>
      </pc:sldChg>
      <pc:sldChg chg="modSp mod">
        <pc:chgData name="Sally Garcia" userId="14886ab6-0ebe-4289-8985-92f6ea6d57f6" providerId="ADAL" clId="{315705BE-3683-455B-A4A4-8BE1E0478A5D}" dt="2022-12-13T06:13:03.262" v="5" actId="20577"/>
        <pc:sldMkLst>
          <pc:docMk/>
          <pc:sldMk cId="692985596" sldId="726"/>
        </pc:sldMkLst>
        <pc:spChg chg="mod">
          <ac:chgData name="Sally Garcia" userId="14886ab6-0ebe-4289-8985-92f6ea6d57f6" providerId="ADAL" clId="{315705BE-3683-455B-A4A4-8BE1E0478A5D}" dt="2022-12-13T06:13:03.262" v="5" actId="20577"/>
          <ac:spMkLst>
            <pc:docMk/>
            <pc:sldMk cId="692985596" sldId="726"/>
            <ac:spMk id="2" creationId="{70AB3EF6-BB7D-4D73-9C21-731770A78952}"/>
          </ac:spMkLst>
        </pc:spChg>
      </pc:sldChg>
      <pc:sldChg chg="modSp mod">
        <pc:chgData name="Sally Garcia" userId="14886ab6-0ebe-4289-8985-92f6ea6d57f6" providerId="ADAL" clId="{315705BE-3683-455B-A4A4-8BE1E0478A5D}" dt="2022-12-13T06:13:36.470" v="7" actId="20577"/>
        <pc:sldMkLst>
          <pc:docMk/>
          <pc:sldMk cId="27539172" sldId="745"/>
        </pc:sldMkLst>
        <pc:spChg chg="mod">
          <ac:chgData name="Sally Garcia" userId="14886ab6-0ebe-4289-8985-92f6ea6d57f6" providerId="ADAL" clId="{315705BE-3683-455B-A4A4-8BE1E0478A5D}" dt="2022-12-13T06:13:36.470" v="7" actId="20577"/>
          <ac:spMkLst>
            <pc:docMk/>
            <pc:sldMk cId="27539172" sldId="745"/>
            <ac:spMk id="2" creationId="{70AB3EF6-BB7D-4D73-9C21-731770A78952}"/>
          </ac:spMkLst>
        </pc:spChg>
      </pc:sldChg>
      <pc:sldChg chg="modSp mod">
        <pc:chgData name="Sally Garcia" userId="14886ab6-0ebe-4289-8985-92f6ea6d57f6" providerId="ADAL" clId="{315705BE-3683-455B-A4A4-8BE1E0478A5D}" dt="2022-12-13T06:13:58.486" v="9" actId="20577"/>
        <pc:sldMkLst>
          <pc:docMk/>
          <pc:sldMk cId="1264822368" sldId="749"/>
        </pc:sldMkLst>
        <pc:spChg chg="mod">
          <ac:chgData name="Sally Garcia" userId="14886ab6-0ebe-4289-8985-92f6ea6d57f6" providerId="ADAL" clId="{315705BE-3683-455B-A4A4-8BE1E0478A5D}" dt="2022-12-13T06:13:58.486" v="9" actId="20577"/>
          <ac:spMkLst>
            <pc:docMk/>
            <pc:sldMk cId="1264822368" sldId="749"/>
            <ac:spMk id="2" creationId="{70AB3EF6-BB7D-4D73-9C21-731770A78952}"/>
          </ac:spMkLst>
        </pc:spChg>
      </pc:sldChg>
    </pc:docChg>
  </pc:docChgLst>
  <pc:docChgLst>
    <pc:chgData name="Arbie Sta. Maria" userId="f3148812-4228-411f-bf9f-5a2561256554" providerId="ADAL" clId="{131C328C-FE04-4AB6-A3A2-4447E12309EC}"/>
    <pc:docChg chg="undo custSel addSld delSld modSld sldOrd modSection">
      <pc:chgData name="Arbie Sta. Maria" userId="f3148812-4228-411f-bf9f-5a2561256554" providerId="ADAL" clId="{131C328C-FE04-4AB6-A3A2-4447E12309EC}" dt="2022-12-21T00:09:01.196" v="155" actId="20577"/>
      <pc:docMkLst>
        <pc:docMk/>
      </pc:docMkLst>
      <pc:sldChg chg="modSp mod">
        <pc:chgData name="Arbie Sta. Maria" userId="f3148812-4228-411f-bf9f-5a2561256554" providerId="ADAL" clId="{131C328C-FE04-4AB6-A3A2-4447E12309EC}" dt="2022-12-21T00:09:01.196" v="155" actId="20577"/>
        <pc:sldMkLst>
          <pc:docMk/>
          <pc:sldMk cId="2229054558" sldId="522"/>
        </pc:sldMkLst>
        <pc:spChg chg="mod">
          <ac:chgData name="Arbie Sta. Maria" userId="f3148812-4228-411f-bf9f-5a2561256554" providerId="ADAL" clId="{131C328C-FE04-4AB6-A3A2-4447E12309EC}" dt="2022-12-21T00:09:01.196" v="155" actId="20577"/>
          <ac:spMkLst>
            <pc:docMk/>
            <pc:sldMk cId="2229054558" sldId="522"/>
            <ac:spMk id="3" creationId="{C125ADC1-FACE-4BB7-9E27-CC7A9875370F}"/>
          </ac:spMkLst>
        </pc:spChg>
      </pc:sldChg>
      <pc:sldChg chg="modSp mod">
        <pc:chgData name="Arbie Sta. Maria" userId="f3148812-4228-411f-bf9f-5a2561256554" providerId="ADAL" clId="{131C328C-FE04-4AB6-A3A2-4447E12309EC}" dt="2022-12-20T05:46:08.967" v="1" actId="465"/>
        <pc:sldMkLst>
          <pc:docMk/>
          <pc:sldMk cId="1753462360" sldId="532"/>
        </pc:sldMkLst>
        <pc:spChg chg="mod">
          <ac:chgData name="Arbie Sta. Maria" userId="f3148812-4228-411f-bf9f-5a2561256554" providerId="ADAL" clId="{131C328C-FE04-4AB6-A3A2-4447E12309EC}" dt="2022-12-20T05:46:08.967" v="1" actId="465"/>
          <ac:spMkLst>
            <pc:docMk/>
            <pc:sldMk cId="1753462360" sldId="532"/>
            <ac:spMk id="2" creationId="{0631258E-42A2-4A96-A264-9BF3D41554F8}"/>
          </ac:spMkLst>
        </pc:spChg>
      </pc:sldChg>
      <pc:sldChg chg="modSp mod">
        <pc:chgData name="Arbie Sta. Maria" userId="f3148812-4228-411f-bf9f-5a2561256554" providerId="ADAL" clId="{131C328C-FE04-4AB6-A3A2-4447E12309EC}" dt="2022-12-20T05:59:20.430" v="21" actId="14826"/>
        <pc:sldMkLst>
          <pc:docMk/>
          <pc:sldMk cId="2943969877" sldId="533"/>
        </pc:sldMkLst>
        <pc:spChg chg="mod">
          <ac:chgData name="Arbie Sta. Maria" userId="f3148812-4228-411f-bf9f-5a2561256554" providerId="ADAL" clId="{131C328C-FE04-4AB6-A3A2-4447E12309EC}" dt="2022-12-20T05:57:36.396" v="18" actId="465"/>
          <ac:spMkLst>
            <pc:docMk/>
            <pc:sldMk cId="2943969877" sldId="533"/>
            <ac:spMk id="2" creationId="{0631258E-42A2-4A96-A264-9BF3D41554F8}"/>
          </ac:spMkLst>
        </pc:spChg>
        <pc:picChg chg="mod">
          <ac:chgData name="Arbie Sta. Maria" userId="f3148812-4228-411f-bf9f-5a2561256554" providerId="ADAL" clId="{131C328C-FE04-4AB6-A3A2-4447E12309EC}" dt="2022-12-20T05:59:20.430" v="21" actId="14826"/>
          <ac:picMkLst>
            <pc:docMk/>
            <pc:sldMk cId="2943969877" sldId="533"/>
            <ac:picMk id="3" creationId="{330D004B-8096-4E40-E4BC-43553D269EAF}"/>
          </ac:picMkLst>
        </pc:picChg>
      </pc:sldChg>
      <pc:sldChg chg="modSp mod">
        <pc:chgData name="Arbie Sta. Maria" userId="f3148812-4228-411f-bf9f-5a2561256554" providerId="ADAL" clId="{131C328C-FE04-4AB6-A3A2-4447E12309EC}" dt="2022-12-20T06:06:40.602" v="53" actId="14826"/>
        <pc:sldMkLst>
          <pc:docMk/>
          <pc:sldMk cId="2854051278" sldId="534"/>
        </pc:sldMkLst>
        <pc:spChg chg="mod">
          <ac:chgData name="Arbie Sta. Maria" userId="f3148812-4228-411f-bf9f-5a2561256554" providerId="ADAL" clId="{131C328C-FE04-4AB6-A3A2-4447E12309EC}" dt="2022-12-20T06:05:39.004" v="51" actId="20577"/>
          <ac:spMkLst>
            <pc:docMk/>
            <pc:sldMk cId="2854051278" sldId="534"/>
            <ac:spMk id="2" creationId="{0631258E-42A2-4A96-A264-9BF3D41554F8}"/>
          </ac:spMkLst>
        </pc:spChg>
        <pc:picChg chg="mod">
          <ac:chgData name="Arbie Sta. Maria" userId="f3148812-4228-411f-bf9f-5a2561256554" providerId="ADAL" clId="{131C328C-FE04-4AB6-A3A2-4447E12309EC}" dt="2022-12-20T06:06:40.602" v="53" actId="14826"/>
          <ac:picMkLst>
            <pc:docMk/>
            <pc:sldMk cId="2854051278" sldId="534"/>
            <ac:picMk id="3" creationId="{874F1CEE-7442-E069-EF0C-A410B8E8F71B}"/>
          </ac:picMkLst>
        </pc:picChg>
      </pc:sldChg>
      <pc:sldChg chg="modSp mod">
        <pc:chgData name="Arbie Sta. Maria" userId="f3148812-4228-411f-bf9f-5a2561256554" providerId="ADAL" clId="{131C328C-FE04-4AB6-A3A2-4447E12309EC}" dt="2022-12-20T06:19:51.179" v="113" actId="465"/>
        <pc:sldMkLst>
          <pc:docMk/>
          <pc:sldMk cId="3314255787" sldId="535"/>
        </pc:sldMkLst>
        <pc:spChg chg="mod">
          <ac:chgData name="Arbie Sta. Maria" userId="f3148812-4228-411f-bf9f-5a2561256554" providerId="ADAL" clId="{131C328C-FE04-4AB6-A3A2-4447E12309EC}" dt="2022-12-20T06:19:51.179" v="113" actId="465"/>
          <ac:spMkLst>
            <pc:docMk/>
            <pc:sldMk cId="3314255787" sldId="535"/>
            <ac:spMk id="2" creationId="{0631258E-42A2-4A96-A264-9BF3D41554F8}"/>
          </ac:spMkLst>
        </pc:spChg>
      </pc:sldChg>
      <pc:sldChg chg="modSp mod">
        <pc:chgData name="Arbie Sta. Maria" userId="f3148812-4228-411f-bf9f-5a2561256554" providerId="ADAL" clId="{131C328C-FE04-4AB6-A3A2-4447E12309EC}" dt="2022-12-20T06:24:58.274" v="142" actId="465"/>
        <pc:sldMkLst>
          <pc:docMk/>
          <pc:sldMk cId="234239746" sldId="536"/>
        </pc:sldMkLst>
        <pc:spChg chg="mod">
          <ac:chgData name="Arbie Sta. Maria" userId="f3148812-4228-411f-bf9f-5a2561256554" providerId="ADAL" clId="{131C328C-FE04-4AB6-A3A2-4447E12309EC}" dt="2022-12-20T06:24:58.274" v="142" actId="465"/>
          <ac:spMkLst>
            <pc:docMk/>
            <pc:sldMk cId="234239746" sldId="536"/>
            <ac:spMk id="2" creationId="{0631258E-42A2-4A96-A264-9BF3D41554F8}"/>
          </ac:spMkLst>
        </pc:spChg>
        <pc:picChg chg="mod">
          <ac:chgData name="Arbie Sta. Maria" userId="f3148812-4228-411f-bf9f-5a2561256554" providerId="ADAL" clId="{131C328C-FE04-4AB6-A3A2-4447E12309EC}" dt="2022-12-20T06:24:51.044" v="140" actId="14826"/>
          <ac:picMkLst>
            <pc:docMk/>
            <pc:sldMk cId="234239746" sldId="536"/>
            <ac:picMk id="3" creationId="{6129BD02-AC48-F995-73D9-CE7795B7191D}"/>
          </ac:picMkLst>
        </pc:picChg>
      </pc:sldChg>
      <pc:sldChg chg="modSp mod">
        <pc:chgData name="Arbie Sta. Maria" userId="f3148812-4228-411f-bf9f-5a2561256554" providerId="ADAL" clId="{131C328C-FE04-4AB6-A3A2-4447E12309EC}" dt="2022-12-20T06:26:31.091" v="146" actId="20577"/>
        <pc:sldMkLst>
          <pc:docMk/>
          <pc:sldMk cId="1487792013" sldId="554"/>
        </pc:sldMkLst>
        <pc:spChg chg="mod">
          <ac:chgData name="Arbie Sta. Maria" userId="f3148812-4228-411f-bf9f-5a2561256554" providerId="ADAL" clId="{131C328C-FE04-4AB6-A3A2-4447E12309EC}" dt="2022-12-20T06:26:31.091" v="146" actId="20577"/>
          <ac:spMkLst>
            <pc:docMk/>
            <pc:sldMk cId="1487792013" sldId="554"/>
            <ac:spMk id="2" creationId="{70AB3EF6-BB7D-4D73-9C21-731770A78952}"/>
          </ac:spMkLst>
        </pc:spChg>
      </pc:sldChg>
      <pc:sldChg chg="modSp mod">
        <pc:chgData name="Arbie Sta. Maria" userId="f3148812-4228-411f-bf9f-5a2561256554" providerId="ADAL" clId="{131C328C-FE04-4AB6-A3A2-4447E12309EC}" dt="2022-12-20T05:46:57.610" v="6" actId="14100"/>
        <pc:sldMkLst>
          <pc:docMk/>
          <pc:sldMk cId="2217112176" sldId="712"/>
        </pc:sldMkLst>
        <pc:spChg chg="mod">
          <ac:chgData name="Arbie Sta. Maria" userId="f3148812-4228-411f-bf9f-5a2561256554" providerId="ADAL" clId="{131C328C-FE04-4AB6-A3A2-4447E12309EC}" dt="2022-12-20T05:46:57.610" v="6" actId="14100"/>
          <ac:spMkLst>
            <pc:docMk/>
            <pc:sldMk cId="2217112176" sldId="712"/>
            <ac:spMk id="3" creationId="{042D9E7B-D1BB-4A59-8D12-11E6C2FA55AC}"/>
          </ac:spMkLst>
        </pc:spChg>
        <pc:spChg chg="mod">
          <ac:chgData name="Arbie Sta. Maria" userId="f3148812-4228-411f-bf9f-5a2561256554" providerId="ADAL" clId="{131C328C-FE04-4AB6-A3A2-4447E12309EC}" dt="2022-12-20T05:46:47.702" v="5" actId="1076"/>
          <ac:spMkLst>
            <pc:docMk/>
            <pc:sldMk cId="2217112176" sldId="712"/>
            <ac:spMk id="11" creationId="{63E61766-9EAA-4340-889D-29AA750FF5CE}"/>
          </ac:spMkLst>
        </pc:spChg>
      </pc:sldChg>
      <pc:sldChg chg="modSp">
        <pc:chgData name="Arbie Sta. Maria" userId="f3148812-4228-411f-bf9f-5a2561256554" providerId="ADAL" clId="{131C328C-FE04-4AB6-A3A2-4447E12309EC}" dt="2022-12-20T06:09:56.583" v="55" actId="14826"/>
        <pc:sldMkLst>
          <pc:docMk/>
          <pc:sldMk cId="3972899728" sldId="730"/>
        </pc:sldMkLst>
        <pc:picChg chg="mod">
          <ac:chgData name="Arbie Sta. Maria" userId="f3148812-4228-411f-bf9f-5a2561256554" providerId="ADAL" clId="{131C328C-FE04-4AB6-A3A2-4447E12309EC}" dt="2022-12-20T06:09:56.583" v="55" actId="14826"/>
          <ac:picMkLst>
            <pc:docMk/>
            <pc:sldMk cId="3972899728" sldId="730"/>
            <ac:picMk id="6" creationId="{04A3EEB7-651D-46CB-A337-D351DAE636C1}"/>
          </ac:picMkLst>
        </pc:picChg>
      </pc:sldChg>
      <pc:sldChg chg="modSp">
        <pc:chgData name="Arbie Sta. Maria" userId="f3148812-4228-411f-bf9f-5a2561256554" providerId="ADAL" clId="{131C328C-FE04-4AB6-A3A2-4447E12309EC}" dt="2022-12-20T06:13:25.796" v="63" actId="207"/>
        <pc:sldMkLst>
          <pc:docMk/>
          <pc:sldMk cId="3372781866" sldId="732"/>
        </pc:sldMkLst>
        <pc:graphicFrameChg chg="mod">
          <ac:chgData name="Arbie Sta. Maria" userId="f3148812-4228-411f-bf9f-5a2561256554" providerId="ADAL" clId="{131C328C-FE04-4AB6-A3A2-4447E12309EC}" dt="2022-12-20T06:13:25.796" v="63" actId="207"/>
          <ac:graphicFrameMkLst>
            <pc:docMk/>
            <pc:sldMk cId="3372781866" sldId="732"/>
            <ac:graphicFrameMk id="4" creationId="{4AFAE96C-A31B-4AB3-9530-0D8DA2E807CD}"/>
          </ac:graphicFrameMkLst>
        </pc:graphicFrameChg>
      </pc:sldChg>
      <pc:sldChg chg="modSp mod">
        <pc:chgData name="Arbie Sta. Maria" userId="f3148812-4228-411f-bf9f-5a2561256554" providerId="ADAL" clId="{131C328C-FE04-4AB6-A3A2-4447E12309EC}" dt="2022-12-20T06:13:54.331" v="73" actId="20577"/>
        <pc:sldMkLst>
          <pc:docMk/>
          <pc:sldMk cId="915681730" sldId="734"/>
        </pc:sldMkLst>
        <pc:spChg chg="mod">
          <ac:chgData name="Arbie Sta. Maria" userId="f3148812-4228-411f-bf9f-5a2561256554" providerId="ADAL" clId="{131C328C-FE04-4AB6-A3A2-4447E12309EC}" dt="2022-12-20T06:13:54.331" v="73" actId="20577"/>
          <ac:spMkLst>
            <pc:docMk/>
            <pc:sldMk cId="915681730" sldId="734"/>
            <ac:spMk id="3" creationId="{042D9E7B-D1BB-4A59-8D12-11E6C2FA55AC}"/>
          </ac:spMkLst>
        </pc:spChg>
      </pc:sldChg>
      <pc:sldChg chg="modSp mod">
        <pc:chgData name="Arbie Sta. Maria" userId="f3148812-4228-411f-bf9f-5a2561256554" providerId="ADAL" clId="{131C328C-FE04-4AB6-A3A2-4447E12309EC}" dt="2022-12-20T06:19:12.357" v="108" actId="14100"/>
        <pc:sldMkLst>
          <pc:docMk/>
          <pc:sldMk cId="4060525616" sldId="741"/>
        </pc:sldMkLst>
        <pc:spChg chg="mod">
          <ac:chgData name="Arbie Sta. Maria" userId="f3148812-4228-411f-bf9f-5a2561256554" providerId="ADAL" clId="{131C328C-FE04-4AB6-A3A2-4447E12309EC}" dt="2022-12-20T06:19:12.357" v="108" actId="14100"/>
          <ac:spMkLst>
            <pc:docMk/>
            <pc:sldMk cId="4060525616" sldId="741"/>
            <ac:spMk id="3" creationId="{042D9E7B-D1BB-4A59-8D12-11E6C2FA55AC}"/>
          </ac:spMkLst>
        </pc:spChg>
      </pc:sldChg>
      <pc:sldChg chg="modSp mod">
        <pc:chgData name="Arbie Sta. Maria" userId="f3148812-4228-411f-bf9f-5a2561256554" providerId="ADAL" clId="{131C328C-FE04-4AB6-A3A2-4447E12309EC}" dt="2022-12-20T06:26:51.738" v="148" actId="948"/>
        <pc:sldMkLst>
          <pc:docMk/>
          <pc:sldMk cId="2621639413" sldId="752"/>
        </pc:sldMkLst>
        <pc:spChg chg="mod">
          <ac:chgData name="Arbie Sta. Maria" userId="f3148812-4228-411f-bf9f-5a2561256554" providerId="ADAL" clId="{131C328C-FE04-4AB6-A3A2-4447E12309EC}" dt="2022-12-20T06:26:51.738" v="148" actId="948"/>
          <ac:spMkLst>
            <pc:docMk/>
            <pc:sldMk cId="2621639413" sldId="752"/>
            <ac:spMk id="3" creationId="{042D9E7B-D1BB-4A59-8D12-11E6C2FA55AC}"/>
          </ac:spMkLst>
        </pc:spChg>
      </pc:sldChg>
      <pc:sldChg chg="modSp mod">
        <pc:chgData name="Arbie Sta. Maria" userId="f3148812-4228-411f-bf9f-5a2561256554" providerId="ADAL" clId="{131C328C-FE04-4AB6-A3A2-4447E12309EC}" dt="2022-12-20T06:01:46.211" v="33" actId="1076"/>
        <pc:sldMkLst>
          <pc:docMk/>
          <pc:sldMk cId="2886576222" sldId="760"/>
        </pc:sldMkLst>
        <pc:picChg chg="mod">
          <ac:chgData name="Arbie Sta. Maria" userId="f3148812-4228-411f-bf9f-5a2561256554" providerId="ADAL" clId="{131C328C-FE04-4AB6-A3A2-4447E12309EC}" dt="2022-12-20T06:01:46.211" v="33" actId="1076"/>
          <ac:picMkLst>
            <pc:docMk/>
            <pc:sldMk cId="2886576222" sldId="760"/>
            <ac:picMk id="7" creationId="{FF07DBB3-DA0C-461C-846D-021845AFE1C6}"/>
          </ac:picMkLst>
        </pc:picChg>
      </pc:sldChg>
      <pc:sldChg chg="delSp modSp mod">
        <pc:chgData name="Arbie Sta. Maria" userId="f3148812-4228-411f-bf9f-5a2561256554" providerId="ADAL" clId="{131C328C-FE04-4AB6-A3A2-4447E12309EC}" dt="2022-12-20T05:46:42.610" v="4" actId="14100"/>
        <pc:sldMkLst>
          <pc:docMk/>
          <pc:sldMk cId="1905530435" sldId="761"/>
        </pc:sldMkLst>
        <pc:spChg chg="del">
          <ac:chgData name="Arbie Sta. Maria" userId="f3148812-4228-411f-bf9f-5a2561256554" providerId="ADAL" clId="{131C328C-FE04-4AB6-A3A2-4447E12309EC}" dt="2022-12-20T05:46:35.477" v="2" actId="478"/>
          <ac:spMkLst>
            <pc:docMk/>
            <pc:sldMk cId="1905530435" sldId="761"/>
            <ac:spMk id="2" creationId="{B961223D-E541-D52A-AEE6-67C94A3F21CE}"/>
          </ac:spMkLst>
        </pc:spChg>
        <pc:spChg chg="mod">
          <ac:chgData name="Arbie Sta. Maria" userId="f3148812-4228-411f-bf9f-5a2561256554" providerId="ADAL" clId="{131C328C-FE04-4AB6-A3A2-4447E12309EC}" dt="2022-12-20T05:46:42.610" v="4" actId="14100"/>
          <ac:spMkLst>
            <pc:docMk/>
            <pc:sldMk cId="1905530435" sldId="761"/>
            <ac:spMk id="3" creationId="{042D9E7B-D1BB-4A59-8D12-11E6C2FA55AC}"/>
          </ac:spMkLst>
        </pc:spChg>
        <pc:picChg chg="del">
          <ac:chgData name="Arbie Sta. Maria" userId="f3148812-4228-411f-bf9f-5a2561256554" providerId="ADAL" clId="{131C328C-FE04-4AB6-A3A2-4447E12309EC}" dt="2022-12-20T05:46:36.094" v="3" actId="478"/>
          <ac:picMkLst>
            <pc:docMk/>
            <pc:sldMk cId="1905530435" sldId="761"/>
            <ac:picMk id="10" creationId="{E1FD69E5-ABB7-40B9-8A74-22D823FF08B5}"/>
          </ac:picMkLst>
        </pc:picChg>
      </pc:sldChg>
      <pc:sldChg chg="modSp">
        <pc:chgData name="Arbie Sta. Maria" userId="f3148812-4228-411f-bf9f-5a2561256554" providerId="ADAL" clId="{131C328C-FE04-4AB6-A3A2-4447E12309EC}" dt="2022-12-20T05:54:13.759" v="11" actId="255"/>
        <pc:sldMkLst>
          <pc:docMk/>
          <pc:sldMk cId="369940335" sldId="762"/>
        </pc:sldMkLst>
        <pc:graphicFrameChg chg="mod">
          <ac:chgData name="Arbie Sta. Maria" userId="f3148812-4228-411f-bf9f-5a2561256554" providerId="ADAL" clId="{131C328C-FE04-4AB6-A3A2-4447E12309EC}" dt="2022-12-20T05:54:13.759" v="11" actId="255"/>
          <ac:graphicFrameMkLst>
            <pc:docMk/>
            <pc:sldMk cId="369940335" sldId="762"/>
            <ac:graphicFrameMk id="6" creationId="{D00A5760-C531-43C6-96DF-BBCE46152F77}"/>
          </ac:graphicFrameMkLst>
        </pc:graphicFrameChg>
      </pc:sldChg>
      <pc:sldChg chg="modSp">
        <pc:chgData name="Arbie Sta. Maria" userId="f3148812-4228-411f-bf9f-5a2561256554" providerId="ADAL" clId="{131C328C-FE04-4AB6-A3A2-4447E12309EC}" dt="2022-12-20T05:54:07.913" v="10" actId="255"/>
        <pc:sldMkLst>
          <pc:docMk/>
          <pc:sldMk cId="1644870041" sldId="765"/>
        </pc:sldMkLst>
        <pc:graphicFrameChg chg="mod">
          <ac:chgData name="Arbie Sta. Maria" userId="f3148812-4228-411f-bf9f-5a2561256554" providerId="ADAL" clId="{131C328C-FE04-4AB6-A3A2-4447E12309EC}" dt="2022-12-20T05:54:07.913" v="10" actId="255"/>
          <ac:graphicFrameMkLst>
            <pc:docMk/>
            <pc:sldMk cId="1644870041" sldId="765"/>
            <ac:graphicFrameMk id="2" creationId="{1BBD57D9-C922-E67F-B6F1-2D5A18C4CD50}"/>
          </ac:graphicFrameMkLst>
        </pc:graphicFrameChg>
      </pc:sldChg>
      <pc:sldChg chg="modSp">
        <pc:chgData name="Arbie Sta. Maria" userId="f3148812-4228-411f-bf9f-5a2561256554" providerId="ADAL" clId="{131C328C-FE04-4AB6-A3A2-4447E12309EC}" dt="2022-12-20T05:54:21.599" v="12" actId="255"/>
        <pc:sldMkLst>
          <pc:docMk/>
          <pc:sldMk cId="1015632266" sldId="766"/>
        </pc:sldMkLst>
        <pc:graphicFrameChg chg="mod">
          <ac:chgData name="Arbie Sta. Maria" userId="f3148812-4228-411f-bf9f-5a2561256554" providerId="ADAL" clId="{131C328C-FE04-4AB6-A3A2-4447E12309EC}" dt="2022-12-20T05:54:21.599" v="12" actId="255"/>
          <ac:graphicFrameMkLst>
            <pc:docMk/>
            <pc:sldMk cId="1015632266" sldId="766"/>
            <ac:graphicFrameMk id="2" creationId="{7536379A-720A-507A-1800-1E8A8E07D180}"/>
          </ac:graphicFrameMkLst>
        </pc:graphicFrameChg>
      </pc:sldChg>
      <pc:sldChg chg="delSp modSp mod">
        <pc:chgData name="Arbie Sta. Maria" userId="f3148812-4228-411f-bf9f-5a2561256554" providerId="ADAL" clId="{131C328C-FE04-4AB6-A3A2-4447E12309EC}" dt="2022-12-20T06:00:07.233" v="29"/>
        <pc:sldMkLst>
          <pc:docMk/>
          <pc:sldMk cId="2696032684" sldId="767"/>
        </pc:sldMkLst>
        <pc:spChg chg="del">
          <ac:chgData name="Arbie Sta. Maria" userId="f3148812-4228-411f-bf9f-5a2561256554" providerId="ADAL" clId="{131C328C-FE04-4AB6-A3A2-4447E12309EC}" dt="2022-12-20T05:56:31.476" v="13" actId="478"/>
          <ac:spMkLst>
            <pc:docMk/>
            <pc:sldMk cId="2696032684" sldId="767"/>
            <ac:spMk id="2" creationId="{35CADD54-00C3-2040-F196-7BAAD6EA24C1}"/>
          </ac:spMkLst>
        </pc:spChg>
        <pc:spChg chg="mod">
          <ac:chgData name="Arbie Sta. Maria" userId="f3148812-4228-411f-bf9f-5a2561256554" providerId="ADAL" clId="{131C328C-FE04-4AB6-A3A2-4447E12309EC}" dt="2022-12-20T06:00:07.233" v="29"/>
          <ac:spMkLst>
            <pc:docMk/>
            <pc:sldMk cId="2696032684" sldId="767"/>
            <ac:spMk id="3" creationId="{042D9E7B-D1BB-4A59-8D12-11E6C2FA55AC}"/>
          </ac:spMkLst>
        </pc:spChg>
        <pc:picChg chg="del">
          <ac:chgData name="Arbie Sta. Maria" userId="f3148812-4228-411f-bf9f-5a2561256554" providerId="ADAL" clId="{131C328C-FE04-4AB6-A3A2-4447E12309EC}" dt="2022-12-20T05:56:32.088" v="14" actId="478"/>
          <ac:picMkLst>
            <pc:docMk/>
            <pc:sldMk cId="2696032684" sldId="767"/>
            <ac:picMk id="6" creationId="{B20753CE-A938-4CEB-BE19-65ED004F5B7A}"/>
          </ac:picMkLst>
        </pc:picChg>
      </pc:sldChg>
      <pc:sldChg chg="delSp modSp del mod">
        <pc:chgData name="Arbie Sta. Maria" userId="f3148812-4228-411f-bf9f-5a2561256554" providerId="ADAL" clId="{131C328C-FE04-4AB6-A3A2-4447E12309EC}" dt="2022-12-20T06:00:12.179" v="30" actId="47"/>
        <pc:sldMkLst>
          <pc:docMk/>
          <pc:sldMk cId="259800210" sldId="768"/>
        </pc:sldMkLst>
        <pc:spChg chg="mod">
          <ac:chgData name="Arbie Sta. Maria" userId="f3148812-4228-411f-bf9f-5a2561256554" providerId="ADAL" clId="{131C328C-FE04-4AB6-A3A2-4447E12309EC}" dt="2022-12-20T05:59:55.316" v="27" actId="14100"/>
          <ac:spMkLst>
            <pc:docMk/>
            <pc:sldMk cId="259800210" sldId="768"/>
            <ac:spMk id="3" creationId="{042D9E7B-D1BB-4A59-8D12-11E6C2FA55AC}"/>
          </ac:spMkLst>
        </pc:spChg>
        <pc:spChg chg="del">
          <ac:chgData name="Arbie Sta. Maria" userId="f3148812-4228-411f-bf9f-5a2561256554" providerId="ADAL" clId="{131C328C-FE04-4AB6-A3A2-4447E12309EC}" dt="2022-12-20T05:59:41.107" v="24" actId="478"/>
          <ac:spMkLst>
            <pc:docMk/>
            <pc:sldMk cId="259800210" sldId="768"/>
            <ac:spMk id="8" creationId="{258FD925-46EC-2B04-915F-B56E838711C3}"/>
          </ac:spMkLst>
        </pc:spChg>
        <pc:picChg chg="del mod">
          <ac:chgData name="Arbie Sta. Maria" userId="f3148812-4228-411f-bf9f-5a2561256554" providerId="ADAL" clId="{131C328C-FE04-4AB6-A3A2-4447E12309EC}" dt="2022-12-20T05:59:41.571" v="25" actId="478"/>
          <ac:picMkLst>
            <pc:docMk/>
            <pc:sldMk cId="259800210" sldId="768"/>
            <ac:picMk id="6" creationId="{0704336A-6880-4356-8E9F-2DE7D1F143F6}"/>
          </ac:picMkLst>
        </pc:picChg>
      </pc:sldChg>
      <pc:sldChg chg="addSp delSp modSp mod">
        <pc:chgData name="Arbie Sta. Maria" userId="f3148812-4228-411f-bf9f-5a2561256554" providerId="ADAL" clId="{131C328C-FE04-4AB6-A3A2-4447E12309EC}" dt="2022-12-20T06:03:57.343" v="36" actId="14826"/>
        <pc:sldMkLst>
          <pc:docMk/>
          <pc:sldMk cId="4255514384" sldId="769"/>
        </pc:sldMkLst>
        <pc:spChg chg="mod">
          <ac:chgData name="Arbie Sta. Maria" userId="f3148812-4228-411f-bf9f-5a2561256554" providerId="ADAL" clId="{131C328C-FE04-4AB6-A3A2-4447E12309EC}" dt="2022-12-20T06:00:25.937" v="31" actId="14100"/>
          <ac:spMkLst>
            <pc:docMk/>
            <pc:sldMk cId="4255514384" sldId="769"/>
            <ac:spMk id="3" creationId="{042D9E7B-D1BB-4A59-8D12-11E6C2FA55AC}"/>
          </ac:spMkLst>
        </pc:spChg>
        <pc:picChg chg="add mod">
          <ac:chgData name="Arbie Sta. Maria" userId="f3148812-4228-411f-bf9f-5a2561256554" providerId="ADAL" clId="{131C328C-FE04-4AB6-A3A2-4447E12309EC}" dt="2022-12-20T06:03:57.343" v="36" actId="14826"/>
          <ac:picMkLst>
            <pc:docMk/>
            <pc:sldMk cId="4255514384" sldId="769"/>
            <ac:picMk id="2" creationId="{E34A1925-D33A-9ACB-7659-898666D776F3}"/>
          </ac:picMkLst>
        </pc:picChg>
        <pc:picChg chg="del">
          <ac:chgData name="Arbie Sta. Maria" userId="f3148812-4228-411f-bf9f-5a2561256554" providerId="ADAL" clId="{131C328C-FE04-4AB6-A3A2-4447E12309EC}" dt="2022-12-20T05:59:25.586" v="22" actId="478"/>
          <ac:picMkLst>
            <pc:docMk/>
            <pc:sldMk cId="4255514384" sldId="769"/>
            <ac:picMk id="9" creationId="{0D2F3ABB-97FC-41D6-A854-71959F4C4875}"/>
          </ac:picMkLst>
        </pc:picChg>
      </pc:sldChg>
      <pc:sldChg chg="modSp mod">
        <pc:chgData name="Arbie Sta. Maria" userId="f3148812-4228-411f-bf9f-5a2561256554" providerId="ADAL" clId="{131C328C-FE04-4AB6-A3A2-4447E12309EC}" dt="2022-12-20T06:04:49.037" v="44" actId="207"/>
        <pc:sldMkLst>
          <pc:docMk/>
          <pc:sldMk cId="2110768343" sldId="771"/>
        </pc:sldMkLst>
        <pc:graphicFrameChg chg="mod">
          <ac:chgData name="Arbie Sta. Maria" userId="f3148812-4228-411f-bf9f-5a2561256554" providerId="ADAL" clId="{131C328C-FE04-4AB6-A3A2-4447E12309EC}" dt="2022-12-20T06:04:49.037" v="44" actId="207"/>
          <ac:graphicFrameMkLst>
            <pc:docMk/>
            <pc:sldMk cId="2110768343" sldId="771"/>
            <ac:graphicFrameMk id="2" creationId="{F36F7974-F69E-14B9-C758-FB67FB8A8C0A}"/>
          </ac:graphicFrameMkLst>
        </pc:graphicFrameChg>
      </pc:sldChg>
      <pc:sldChg chg="modSp">
        <pc:chgData name="Arbie Sta. Maria" userId="f3148812-4228-411f-bf9f-5a2561256554" providerId="ADAL" clId="{131C328C-FE04-4AB6-A3A2-4447E12309EC}" dt="2022-12-20T06:07:35.020" v="54" actId="14826"/>
        <pc:sldMkLst>
          <pc:docMk/>
          <pc:sldMk cId="3952498195" sldId="774"/>
        </pc:sldMkLst>
        <pc:picChg chg="mod">
          <ac:chgData name="Arbie Sta. Maria" userId="f3148812-4228-411f-bf9f-5a2561256554" providerId="ADAL" clId="{131C328C-FE04-4AB6-A3A2-4447E12309EC}" dt="2022-12-20T06:07:35.020" v="54" actId="14826"/>
          <ac:picMkLst>
            <pc:docMk/>
            <pc:sldMk cId="3952498195" sldId="774"/>
            <ac:picMk id="6" creationId="{04A3EEB7-651D-46CB-A337-D351DAE636C1}"/>
          </ac:picMkLst>
        </pc:picChg>
      </pc:sldChg>
      <pc:sldChg chg="modSp">
        <pc:chgData name="Arbie Sta. Maria" userId="f3148812-4228-411f-bf9f-5a2561256554" providerId="ADAL" clId="{131C328C-FE04-4AB6-A3A2-4447E12309EC}" dt="2022-12-20T06:10:07.054" v="57" actId="207"/>
        <pc:sldMkLst>
          <pc:docMk/>
          <pc:sldMk cId="2278772253" sldId="775"/>
        </pc:sldMkLst>
        <pc:graphicFrameChg chg="mod">
          <ac:chgData name="Arbie Sta. Maria" userId="f3148812-4228-411f-bf9f-5a2561256554" providerId="ADAL" clId="{131C328C-FE04-4AB6-A3A2-4447E12309EC}" dt="2022-12-20T06:10:07.054" v="57" actId="207"/>
          <ac:graphicFrameMkLst>
            <pc:docMk/>
            <pc:sldMk cId="2278772253" sldId="775"/>
            <ac:graphicFrameMk id="8" creationId="{9BD70FE1-DEBE-4870-98FD-B1AEB3562B73}"/>
          </ac:graphicFrameMkLst>
        </pc:graphicFrameChg>
      </pc:sldChg>
      <pc:sldChg chg="modSp">
        <pc:chgData name="Arbie Sta. Maria" userId="f3148812-4228-411f-bf9f-5a2561256554" providerId="ADAL" clId="{131C328C-FE04-4AB6-A3A2-4447E12309EC}" dt="2022-12-20T06:11:14.845" v="59" actId="207"/>
        <pc:sldMkLst>
          <pc:docMk/>
          <pc:sldMk cId="3361750917" sldId="777"/>
        </pc:sldMkLst>
        <pc:graphicFrameChg chg="mod">
          <ac:chgData name="Arbie Sta. Maria" userId="f3148812-4228-411f-bf9f-5a2561256554" providerId="ADAL" clId="{131C328C-FE04-4AB6-A3A2-4447E12309EC}" dt="2022-12-20T06:11:14.845" v="59" actId="207"/>
          <ac:graphicFrameMkLst>
            <pc:docMk/>
            <pc:sldMk cId="3361750917" sldId="777"/>
            <ac:graphicFrameMk id="4" creationId="{4AFAE96C-A31B-4AB3-9530-0D8DA2E807CD}"/>
          </ac:graphicFrameMkLst>
        </pc:graphicFrameChg>
      </pc:sldChg>
      <pc:sldChg chg="modSp">
        <pc:chgData name="Arbie Sta. Maria" userId="f3148812-4228-411f-bf9f-5a2561256554" providerId="ADAL" clId="{131C328C-FE04-4AB6-A3A2-4447E12309EC}" dt="2022-12-20T06:15:04.829" v="76" actId="207"/>
        <pc:sldMkLst>
          <pc:docMk/>
          <pc:sldMk cId="1727892514" sldId="778"/>
        </pc:sldMkLst>
        <pc:graphicFrameChg chg="mod">
          <ac:chgData name="Arbie Sta. Maria" userId="f3148812-4228-411f-bf9f-5a2561256554" providerId="ADAL" clId="{131C328C-FE04-4AB6-A3A2-4447E12309EC}" dt="2022-12-20T06:15:04.829" v="76" actId="207"/>
          <ac:graphicFrameMkLst>
            <pc:docMk/>
            <pc:sldMk cId="1727892514" sldId="778"/>
            <ac:graphicFrameMk id="7" creationId="{61B675FF-7887-4B1B-A868-FF1D3F0404C8}"/>
          </ac:graphicFrameMkLst>
        </pc:graphicFrameChg>
      </pc:sldChg>
      <pc:sldChg chg="delSp modSp mod">
        <pc:chgData name="Arbie Sta. Maria" userId="f3148812-4228-411f-bf9f-5a2561256554" providerId="ADAL" clId="{131C328C-FE04-4AB6-A3A2-4447E12309EC}" dt="2022-12-20T06:15:40.253" v="79" actId="14100"/>
        <pc:sldMkLst>
          <pc:docMk/>
          <pc:sldMk cId="2638132017" sldId="780"/>
        </pc:sldMkLst>
        <pc:spChg chg="mod">
          <ac:chgData name="Arbie Sta. Maria" userId="f3148812-4228-411f-bf9f-5a2561256554" providerId="ADAL" clId="{131C328C-FE04-4AB6-A3A2-4447E12309EC}" dt="2022-12-20T06:15:40.253" v="79" actId="14100"/>
          <ac:spMkLst>
            <pc:docMk/>
            <pc:sldMk cId="2638132017" sldId="780"/>
            <ac:spMk id="3" creationId="{042D9E7B-D1BB-4A59-8D12-11E6C2FA55AC}"/>
          </ac:spMkLst>
        </pc:spChg>
        <pc:spChg chg="del">
          <ac:chgData name="Arbie Sta. Maria" userId="f3148812-4228-411f-bf9f-5a2561256554" providerId="ADAL" clId="{131C328C-FE04-4AB6-A3A2-4447E12309EC}" dt="2022-12-20T06:15:34.438" v="77" actId="478"/>
          <ac:spMkLst>
            <pc:docMk/>
            <pc:sldMk cId="2638132017" sldId="780"/>
            <ac:spMk id="7" creationId="{BFDF0ACC-DF3A-44E3-883E-A1EF5D9A2D17}"/>
          </ac:spMkLst>
        </pc:spChg>
        <pc:picChg chg="del">
          <ac:chgData name="Arbie Sta. Maria" userId="f3148812-4228-411f-bf9f-5a2561256554" providerId="ADAL" clId="{131C328C-FE04-4AB6-A3A2-4447E12309EC}" dt="2022-12-20T06:15:34.970" v="78" actId="478"/>
          <ac:picMkLst>
            <pc:docMk/>
            <pc:sldMk cId="2638132017" sldId="780"/>
            <ac:picMk id="6" creationId="{9B409691-3E14-4DF1-B4B1-0050A8A0E9F2}"/>
          </ac:picMkLst>
        </pc:picChg>
      </pc:sldChg>
      <pc:sldChg chg="modSp mod">
        <pc:chgData name="Arbie Sta. Maria" userId="f3148812-4228-411f-bf9f-5a2561256554" providerId="ADAL" clId="{131C328C-FE04-4AB6-A3A2-4447E12309EC}" dt="2022-12-20T06:16:00.004" v="80" actId="207"/>
        <pc:sldMkLst>
          <pc:docMk/>
          <pc:sldMk cId="1945399761" sldId="783"/>
        </pc:sldMkLst>
        <pc:graphicFrameChg chg="modGraphic">
          <ac:chgData name="Arbie Sta. Maria" userId="f3148812-4228-411f-bf9f-5a2561256554" providerId="ADAL" clId="{131C328C-FE04-4AB6-A3A2-4447E12309EC}" dt="2022-12-20T06:16:00.004" v="80" actId="207"/>
          <ac:graphicFrameMkLst>
            <pc:docMk/>
            <pc:sldMk cId="1945399761" sldId="783"/>
            <ac:graphicFrameMk id="4" creationId="{4C1C9390-D808-4A8E-95E7-F4BFC36788C1}"/>
          </ac:graphicFrameMkLst>
        </pc:graphicFrameChg>
      </pc:sldChg>
      <pc:sldChg chg="modSp mod">
        <pc:chgData name="Arbie Sta. Maria" userId="f3148812-4228-411f-bf9f-5a2561256554" providerId="ADAL" clId="{131C328C-FE04-4AB6-A3A2-4447E12309EC}" dt="2022-12-20T06:16:47.623" v="84" actId="20577"/>
        <pc:sldMkLst>
          <pc:docMk/>
          <pc:sldMk cId="2687077686" sldId="784"/>
        </pc:sldMkLst>
        <pc:graphicFrameChg chg="modGraphic">
          <ac:chgData name="Arbie Sta. Maria" userId="f3148812-4228-411f-bf9f-5a2561256554" providerId="ADAL" clId="{131C328C-FE04-4AB6-A3A2-4447E12309EC}" dt="2022-12-20T06:16:47.623" v="84" actId="20577"/>
          <ac:graphicFrameMkLst>
            <pc:docMk/>
            <pc:sldMk cId="2687077686" sldId="784"/>
            <ac:graphicFrameMk id="4" creationId="{4C1C9390-D808-4A8E-95E7-F4BFC36788C1}"/>
          </ac:graphicFrameMkLst>
        </pc:graphicFrameChg>
      </pc:sldChg>
      <pc:sldChg chg="modSp mod">
        <pc:chgData name="Arbie Sta. Maria" userId="f3148812-4228-411f-bf9f-5a2561256554" providerId="ADAL" clId="{131C328C-FE04-4AB6-A3A2-4447E12309EC}" dt="2022-12-20T06:18:54.818" v="106"/>
        <pc:sldMkLst>
          <pc:docMk/>
          <pc:sldMk cId="3787742564" sldId="785"/>
        </pc:sldMkLst>
        <pc:graphicFrameChg chg="mod modGraphic">
          <ac:chgData name="Arbie Sta. Maria" userId="f3148812-4228-411f-bf9f-5a2561256554" providerId="ADAL" clId="{131C328C-FE04-4AB6-A3A2-4447E12309EC}" dt="2022-12-20T06:18:54.818" v="106"/>
          <ac:graphicFrameMkLst>
            <pc:docMk/>
            <pc:sldMk cId="3787742564" sldId="785"/>
            <ac:graphicFrameMk id="4" creationId="{4C1C9390-D808-4A8E-95E7-F4BFC36788C1}"/>
          </ac:graphicFrameMkLst>
        </pc:graphicFrameChg>
      </pc:sldChg>
      <pc:sldChg chg="modSp mod">
        <pc:chgData name="Arbie Sta. Maria" userId="f3148812-4228-411f-bf9f-5a2561256554" providerId="ADAL" clId="{131C328C-FE04-4AB6-A3A2-4447E12309EC}" dt="2022-12-20T06:18:51.458" v="105"/>
        <pc:sldMkLst>
          <pc:docMk/>
          <pc:sldMk cId="4187633069" sldId="786"/>
        </pc:sldMkLst>
        <pc:graphicFrameChg chg="mod modGraphic">
          <ac:chgData name="Arbie Sta. Maria" userId="f3148812-4228-411f-bf9f-5a2561256554" providerId="ADAL" clId="{131C328C-FE04-4AB6-A3A2-4447E12309EC}" dt="2022-12-20T06:18:51.458" v="105"/>
          <ac:graphicFrameMkLst>
            <pc:docMk/>
            <pc:sldMk cId="4187633069" sldId="786"/>
            <ac:graphicFrameMk id="4" creationId="{4C1C9390-D808-4A8E-95E7-F4BFC36788C1}"/>
          </ac:graphicFrameMkLst>
        </pc:graphicFrameChg>
      </pc:sldChg>
      <pc:sldChg chg="modSp mod">
        <pc:chgData name="Arbie Sta. Maria" userId="f3148812-4228-411f-bf9f-5a2561256554" providerId="ADAL" clId="{131C328C-FE04-4AB6-A3A2-4447E12309EC}" dt="2022-12-20T06:18:42.033" v="103"/>
        <pc:sldMkLst>
          <pc:docMk/>
          <pc:sldMk cId="2145674946" sldId="787"/>
        </pc:sldMkLst>
        <pc:graphicFrameChg chg="mod modGraphic">
          <ac:chgData name="Arbie Sta. Maria" userId="f3148812-4228-411f-bf9f-5a2561256554" providerId="ADAL" clId="{131C328C-FE04-4AB6-A3A2-4447E12309EC}" dt="2022-12-20T06:18:42.033" v="103"/>
          <ac:graphicFrameMkLst>
            <pc:docMk/>
            <pc:sldMk cId="2145674946" sldId="787"/>
            <ac:graphicFrameMk id="4" creationId="{4C1C9390-D808-4A8E-95E7-F4BFC36788C1}"/>
          </ac:graphicFrameMkLst>
        </pc:graphicFrameChg>
      </pc:sldChg>
      <pc:sldChg chg="modSp mod">
        <pc:chgData name="Arbie Sta. Maria" userId="f3148812-4228-411f-bf9f-5a2561256554" providerId="ADAL" clId="{131C328C-FE04-4AB6-A3A2-4447E12309EC}" dt="2022-12-20T06:18:38.833" v="102"/>
        <pc:sldMkLst>
          <pc:docMk/>
          <pc:sldMk cId="2919935731" sldId="788"/>
        </pc:sldMkLst>
        <pc:graphicFrameChg chg="mod modGraphic">
          <ac:chgData name="Arbie Sta. Maria" userId="f3148812-4228-411f-bf9f-5a2561256554" providerId="ADAL" clId="{131C328C-FE04-4AB6-A3A2-4447E12309EC}" dt="2022-12-20T06:18:38.833" v="102"/>
          <ac:graphicFrameMkLst>
            <pc:docMk/>
            <pc:sldMk cId="2919935731" sldId="788"/>
            <ac:graphicFrameMk id="4" creationId="{4C1C9390-D808-4A8E-95E7-F4BFC36788C1}"/>
          </ac:graphicFrameMkLst>
        </pc:graphicFrameChg>
      </pc:sldChg>
      <pc:sldChg chg="modSp mod">
        <pc:chgData name="Arbie Sta. Maria" userId="f3148812-4228-411f-bf9f-5a2561256554" providerId="ADAL" clId="{131C328C-FE04-4AB6-A3A2-4447E12309EC}" dt="2022-12-20T06:18:33.224" v="101"/>
        <pc:sldMkLst>
          <pc:docMk/>
          <pc:sldMk cId="893231872" sldId="789"/>
        </pc:sldMkLst>
        <pc:graphicFrameChg chg="mod modGraphic">
          <ac:chgData name="Arbie Sta. Maria" userId="f3148812-4228-411f-bf9f-5a2561256554" providerId="ADAL" clId="{131C328C-FE04-4AB6-A3A2-4447E12309EC}" dt="2022-12-20T06:18:33.224" v="101"/>
          <ac:graphicFrameMkLst>
            <pc:docMk/>
            <pc:sldMk cId="893231872" sldId="789"/>
            <ac:graphicFrameMk id="4" creationId="{4C1C9390-D808-4A8E-95E7-F4BFC36788C1}"/>
          </ac:graphicFrameMkLst>
        </pc:graphicFrameChg>
      </pc:sldChg>
      <pc:sldChg chg="modSp mod">
        <pc:chgData name="Arbie Sta. Maria" userId="f3148812-4228-411f-bf9f-5a2561256554" providerId="ADAL" clId="{131C328C-FE04-4AB6-A3A2-4447E12309EC}" dt="2022-12-20T06:18:26.636" v="100" actId="207"/>
        <pc:sldMkLst>
          <pc:docMk/>
          <pc:sldMk cId="3566197396" sldId="790"/>
        </pc:sldMkLst>
        <pc:graphicFrameChg chg="modGraphic">
          <ac:chgData name="Arbie Sta. Maria" userId="f3148812-4228-411f-bf9f-5a2561256554" providerId="ADAL" clId="{131C328C-FE04-4AB6-A3A2-4447E12309EC}" dt="2022-12-20T06:18:26.636" v="100" actId="207"/>
          <ac:graphicFrameMkLst>
            <pc:docMk/>
            <pc:sldMk cId="3566197396" sldId="790"/>
            <ac:graphicFrameMk id="4" creationId="{4C1C9390-D808-4A8E-95E7-F4BFC36788C1}"/>
          </ac:graphicFrameMkLst>
        </pc:graphicFrameChg>
      </pc:sldChg>
      <pc:sldChg chg="delSp modSp mod">
        <pc:chgData name="Arbie Sta. Maria" userId="f3148812-4228-411f-bf9f-5a2561256554" providerId="ADAL" clId="{131C328C-FE04-4AB6-A3A2-4447E12309EC}" dt="2022-12-20T06:19:36.340" v="111" actId="14100"/>
        <pc:sldMkLst>
          <pc:docMk/>
          <pc:sldMk cId="3793169115" sldId="791"/>
        </pc:sldMkLst>
        <pc:spChg chg="mod">
          <ac:chgData name="Arbie Sta. Maria" userId="f3148812-4228-411f-bf9f-5a2561256554" providerId="ADAL" clId="{131C328C-FE04-4AB6-A3A2-4447E12309EC}" dt="2022-12-20T06:19:36.340" v="111" actId="14100"/>
          <ac:spMkLst>
            <pc:docMk/>
            <pc:sldMk cId="3793169115" sldId="791"/>
            <ac:spMk id="3" creationId="{042D9E7B-D1BB-4A59-8D12-11E6C2FA55AC}"/>
          </ac:spMkLst>
        </pc:spChg>
        <pc:spChg chg="del">
          <ac:chgData name="Arbie Sta. Maria" userId="f3148812-4228-411f-bf9f-5a2561256554" providerId="ADAL" clId="{131C328C-FE04-4AB6-A3A2-4447E12309EC}" dt="2022-12-20T06:19:28.317" v="109" actId="478"/>
          <ac:spMkLst>
            <pc:docMk/>
            <pc:sldMk cId="3793169115" sldId="791"/>
            <ac:spMk id="8" creationId="{E34A5680-BEAA-1BCD-A94C-5239D5E201A2}"/>
          </ac:spMkLst>
        </pc:spChg>
        <pc:picChg chg="del">
          <ac:chgData name="Arbie Sta. Maria" userId="f3148812-4228-411f-bf9f-5a2561256554" providerId="ADAL" clId="{131C328C-FE04-4AB6-A3A2-4447E12309EC}" dt="2022-12-20T06:19:29.351" v="110" actId="478"/>
          <ac:picMkLst>
            <pc:docMk/>
            <pc:sldMk cId="3793169115" sldId="791"/>
            <ac:picMk id="6" creationId="{0C8577FA-9BFF-4305-A2EC-F98BF2B3473A}"/>
          </ac:picMkLst>
        </pc:picChg>
      </pc:sldChg>
      <pc:sldChg chg="modSp">
        <pc:chgData name="Arbie Sta. Maria" userId="f3148812-4228-411f-bf9f-5a2561256554" providerId="ADAL" clId="{131C328C-FE04-4AB6-A3A2-4447E12309EC}" dt="2022-12-20T06:20:14.932" v="114" actId="207"/>
        <pc:sldMkLst>
          <pc:docMk/>
          <pc:sldMk cId="368540030" sldId="792"/>
        </pc:sldMkLst>
        <pc:graphicFrameChg chg="mod">
          <ac:chgData name="Arbie Sta. Maria" userId="f3148812-4228-411f-bf9f-5a2561256554" providerId="ADAL" clId="{131C328C-FE04-4AB6-A3A2-4447E12309EC}" dt="2022-12-20T06:20:14.932" v="114" actId="207"/>
          <ac:graphicFrameMkLst>
            <pc:docMk/>
            <pc:sldMk cId="368540030" sldId="792"/>
            <ac:graphicFrameMk id="7" creationId="{7BB3765C-9A9B-6F57-BA7F-07877987F19F}"/>
          </ac:graphicFrameMkLst>
        </pc:graphicFrameChg>
      </pc:sldChg>
      <pc:sldChg chg="addSp delSp modSp mod">
        <pc:chgData name="Arbie Sta. Maria" userId="f3148812-4228-411f-bf9f-5a2561256554" providerId="ADAL" clId="{131C328C-FE04-4AB6-A3A2-4447E12309EC}" dt="2022-12-20T06:24:04.978" v="139" actId="207"/>
        <pc:sldMkLst>
          <pc:docMk/>
          <pc:sldMk cId="2849075931" sldId="795"/>
        </pc:sldMkLst>
        <pc:spChg chg="mod">
          <ac:chgData name="Arbie Sta. Maria" userId="f3148812-4228-411f-bf9f-5a2561256554" providerId="ADAL" clId="{131C328C-FE04-4AB6-A3A2-4447E12309EC}" dt="2022-12-20T06:23:21.686" v="130" actId="21"/>
          <ac:spMkLst>
            <pc:docMk/>
            <pc:sldMk cId="2849075931" sldId="795"/>
            <ac:spMk id="3" creationId="{042D9E7B-D1BB-4A59-8D12-11E6C2FA55AC}"/>
          </ac:spMkLst>
        </pc:spChg>
        <pc:spChg chg="del">
          <ac:chgData name="Arbie Sta. Maria" userId="f3148812-4228-411f-bf9f-5a2561256554" providerId="ADAL" clId="{131C328C-FE04-4AB6-A3A2-4447E12309EC}" dt="2022-12-20T06:23:08.687" v="127" actId="478"/>
          <ac:spMkLst>
            <pc:docMk/>
            <pc:sldMk cId="2849075931" sldId="795"/>
            <ac:spMk id="8" creationId="{0D17D0BC-AC07-84AA-AFC8-327B894D0340}"/>
          </ac:spMkLst>
        </pc:spChg>
        <pc:graphicFrameChg chg="add mod modGraphic">
          <ac:chgData name="Arbie Sta. Maria" userId="f3148812-4228-411f-bf9f-5a2561256554" providerId="ADAL" clId="{131C328C-FE04-4AB6-A3A2-4447E12309EC}" dt="2022-12-20T06:24:04.978" v="139" actId="207"/>
          <ac:graphicFrameMkLst>
            <pc:docMk/>
            <pc:sldMk cId="2849075931" sldId="795"/>
            <ac:graphicFrameMk id="2" creationId="{F4E56C2A-4277-F3E0-27A2-C699DB47C873}"/>
          </ac:graphicFrameMkLst>
        </pc:graphicFrameChg>
        <pc:picChg chg="del mod">
          <ac:chgData name="Arbie Sta. Maria" userId="f3148812-4228-411f-bf9f-5a2561256554" providerId="ADAL" clId="{131C328C-FE04-4AB6-A3A2-4447E12309EC}" dt="2022-12-20T06:23:09.268" v="128" actId="478"/>
          <ac:picMkLst>
            <pc:docMk/>
            <pc:sldMk cId="2849075931" sldId="795"/>
            <ac:picMk id="6" creationId="{9B9EE2EB-B930-4CFD-BEB1-A7AB6547DD52}"/>
          </ac:picMkLst>
        </pc:picChg>
      </pc:sldChg>
      <pc:sldChg chg="delSp modSp mod">
        <pc:chgData name="Arbie Sta. Maria" userId="f3148812-4228-411f-bf9f-5a2561256554" providerId="ADAL" clId="{131C328C-FE04-4AB6-A3A2-4447E12309EC}" dt="2022-12-20T06:21:00.927" v="117" actId="14100"/>
        <pc:sldMkLst>
          <pc:docMk/>
          <pc:sldMk cId="598070501" sldId="796"/>
        </pc:sldMkLst>
        <pc:spChg chg="mod">
          <ac:chgData name="Arbie Sta. Maria" userId="f3148812-4228-411f-bf9f-5a2561256554" providerId="ADAL" clId="{131C328C-FE04-4AB6-A3A2-4447E12309EC}" dt="2022-12-20T06:21:00.927" v="117" actId="14100"/>
          <ac:spMkLst>
            <pc:docMk/>
            <pc:sldMk cId="598070501" sldId="796"/>
            <ac:spMk id="3" creationId="{042D9E7B-D1BB-4A59-8D12-11E6C2FA55AC}"/>
          </ac:spMkLst>
        </pc:spChg>
        <pc:spChg chg="del">
          <ac:chgData name="Arbie Sta. Maria" userId="f3148812-4228-411f-bf9f-5a2561256554" providerId="ADAL" clId="{131C328C-FE04-4AB6-A3A2-4447E12309EC}" dt="2022-12-20T06:20:55.197" v="115" actId="478"/>
          <ac:spMkLst>
            <pc:docMk/>
            <pc:sldMk cId="598070501" sldId="796"/>
            <ac:spMk id="4" creationId="{9D9CECDA-0BBD-B4AA-2623-BE758E1A4EC3}"/>
          </ac:spMkLst>
        </pc:spChg>
        <pc:picChg chg="del">
          <ac:chgData name="Arbie Sta. Maria" userId="f3148812-4228-411f-bf9f-5a2561256554" providerId="ADAL" clId="{131C328C-FE04-4AB6-A3A2-4447E12309EC}" dt="2022-12-20T06:20:55.734" v="116" actId="478"/>
          <ac:picMkLst>
            <pc:docMk/>
            <pc:sldMk cId="598070501" sldId="796"/>
            <ac:picMk id="6" creationId="{9B9EE2EB-B930-4CFD-BEB1-A7AB6547DD52}"/>
          </ac:picMkLst>
        </pc:picChg>
      </pc:sldChg>
      <pc:sldChg chg="modSp">
        <pc:chgData name="Arbie Sta. Maria" userId="f3148812-4228-411f-bf9f-5a2561256554" providerId="ADAL" clId="{131C328C-FE04-4AB6-A3A2-4447E12309EC}" dt="2022-12-20T06:25:13.259" v="143" actId="207"/>
        <pc:sldMkLst>
          <pc:docMk/>
          <pc:sldMk cId="707815737" sldId="798"/>
        </pc:sldMkLst>
        <pc:graphicFrameChg chg="mod">
          <ac:chgData name="Arbie Sta. Maria" userId="f3148812-4228-411f-bf9f-5a2561256554" providerId="ADAL" clId="{131C328C-FE04-4AB6-A3A2-4447E12309EC}" dt="2022-12-20T06:25:13.259" v="143" actId="207"/>
          <ac:graphicFrameMkLst>
            <pc:docMk/>
            <pc:sldMk cId="707815737" sldId="798"/>
            <ac:graphicFrameMk id="4" creationId="{DE6A530E-2D0B-0FA1-4C45-88008842D19A}"/>
          </ac:graphicFrameMkLst>
        </pc:graphicFrameChg>
      </pc:sldChg>
      <pc:sldChg chg="modSp add mod">
        <pc:chgData name="Arbie Sta. Maria" userId="f3148812-4228-411f-bf9f-5a2561256554" providerId="ADAL" clId="{131C328C-FE04-4AB6-A3A2-4447E12309EC}" dt="2022-12-20T06:16:50.809" v="85" actId="20577"/>
        <pc:sldMkLst>
          <pc:docMk/>
          <pc:sldMk cId="2509574075" sldId="799"/>
        </pc:sldMkLst>
        <pc:graphicFrameChg chg="modGraphic">
          <ac:chgData name="Arbie Sta. Maria" userId="f3148812-4228-411f-bf9f-5a2561256554" providerId="ADAL" clId="{131C328C-FE04-4AB6-A3A2-4447E12309EC}" dt="2022-12-20T06:16:50.809" v="85" actId="20577"/>
          <ac:graphicFrameMkLst>
            <pc:docMk/>
            <pc:sldMk cId="2509574075" sldId="799"/>
            <ac:graphicFrameMk id="4" creationId="{4C1C9390-D808-4A8E-95E7-F4BFC36788C1}"/>
          </ac:graphicFrameMkLst>
        </pc:graphicFrameChg>
      </pc:sldChg>
      <pc:sldChg chg="modSp add mod ord">
        <pc:chgData name="Arbie Sta. Maria" userId="f3148812-4228-411f-bf9f-5a2561256554" providerId="ADAL" clId="{131C328C-FE04-4AB6-A3A2-4447E12309EC}" dt="2022-12-20T06:18:57.871" v="107"/>
        <pc:sldMkLst>
          <pc:docMk/>
          <pc:sldMk cId="232981975" sldId="800"/>
        </pc:sldMkLst>
        <pc:graphicFrameChg chg="mod modGraphic">
          <ac:chgData name="Arbie Sta. Maria" userId="f3148812-4228-411f-bf9f-5a2561256554" providerId="ADAL" clId="{131C328C-FE04-4AB6-A3A2-4447E12309EC}" dt="2022-12-20T06:18:57.871" v="107"/>
          <ac:graphicFrameMkLst>
            <pc:docMk/>
            <pc:sldMk cId="232981975" sldId="800"/>
            <ac:graphicFrameMk id="4" creationId="{4C1C9390-D808-4A8E-95E7-F4BFC36788C1}"/>
          </ac:graphicFrameMkLst>
        </pc:graphicFrameChg>
      </pc:sldChg>
      <pc:sldChg chg="modSp add mod">
        <pc:chgData name="Arbie Sta. Maria" userId="f3148812-4228-411f-bf9f-5a2561256554" providerId="ADAL" clId="{131C328C-FE04-4AB6-A3A2-4447E12309EC}" dt="2022-12-20T06:18:47.666" v="104"/>
        <pc:sldMkLst>
          <pc:docMk/>
          <pc:sldMk cId="869949051" sldId="801"/>
        </pc:sldMkLst>
        <pc:graphicFrameChg chg="mod modGraphic">
          <ac:chgData name="Arbie Sta. Maria" userId="f3148812-4228-411f-bf9f-5a2561256554" providerId="ADAL" clId="{131C328C-FE04-4AB6-A3A2-4447E12309EC}" dt="2022-12-20T06:18:47.666" v="104"/>
          <ac:graphicFrameMkLst>
            <pc:docMk/>
            <pc:sldMk cId="869949051" sldId="801"/>
            <ac:graphicFrameMk id="4" creationId="{4C1C9390-D808-4A8E-95E7-F4BFC36788C1}"/>
          </ac:graphicFrameMkLst>
        </pc:graphicFrameChg>
      </pc:sldChg>
    </pc:docChg>
  </pc:docChgLst>
  <pc:docChgLst>
    <pc:chgData name="Michael Siemens Uy" userId="6c2f2eb2-cf6f-47af-9f62-103f081d9190" providerId="ADAL" clId="{1A6590BC-40A1-492C-B9E2-1674946A9544}"/>
    <pc:docChg chg="modSld">
      <pc:chgData name="Michael Siemens Uy" userId="6c2f2eb2-cf6f-47af-9f62-103f081d9190" providerId="ADAL" clId="{1A6590BC-40A1-492C-B9E2-1674946A9544}" dt="2022-03-21T13:13:48.539" v="0" actId="14826"/>
      <pc:docMkLst>
        <pc:docMk/>
      </pc:docMkLst>
      <pc:sldChg chg="modSp">
        <pc:chgData name="Michael Siemens Uy" userId="6c2f2eb2-cf6f-47af-9f62-103f081d9190" providerId="ADAL" clId="{1A6590BC-40A1-492C-B9E2-1674946A9544}" dt="2022-03-21T13:13:48.539" v="0" actId="14826"/>
        <pc:sldMkLst>
          <pc:docMk/>
          <pc:sldMk cId="4060525616" sldId="741"/>
        </pc:sldMkLst>
        <pc:picChg chg="mod">
          <ac:chgData name="Michael Siemens Uy" userId="6c2f2eb2-cf6f-47af-9f62-103f081d9190" providerId="ADAL" clId="{1A6590BC-40A1-492C-B9E2-1674946A9544}" dt="2022-03-21T13:13:48.539" v="0" actId="14826"/>
          <ac:picMkLst>
            <pc:docMk/>
            <pc:sldMk cId="4060525616" sldId="741"/>
            <ac:picMk id="6" creationId="{0C8577FA-9BFF-4305-A2EC-F98BF2B3473A}"/>
          </ac:picMkLst>
        </pc:picChg>
      </pc:sldChg>
    </pc:docChg>
  </pc:docChgLst>
  <pc:docChgLst>
    <pc:chgData name="Arbie Sta. Maria" userId="f3148812-4228-411f-bf9f-5a2561256554" providerId="ADAL" clId="{3F51DCE9-101F-4441-B603-846F540C998E}"/>
    <pc:docChg chg="sldOrd">
      <pc:chgData name="Arbie Sta. Maria" userId="f3148812-4228-411f-bf9f-5a2561256554" providerId="ADAL" clId="{3F51DCE9-101F-4441-B603-846F540C998E}" dt="2022-12-21T00:31:05.712" v="0" actId="20578"/>
      <pc:docMkLst>
        <pc:docMk/>
      </pc:docMkLst>
      <pc:sldChg chg="ord">
        <pc:chgData name="Arbie Sta. Maria" userId="f3148812-4228-411f-bf9f-5a2561256554" providerId="ADAL" clId="{3F51DCE9-101F-4441-B603-846F540C998E}" dt="2022-12-21T00:31:05.712" v="0" actId="20578"/>
        <pc:sldMkLst>
          <pc:docMk/>
          <pc:sldMk cId="2854051278" sldId="534"/>
        </pc:sldMkLst>
      </pc:sldChg>
    </pc:docChg>
  </pc:docChgLst>
  <pc:docChgLst>
    <pc:chgData name="Sally Garcia" userId="14886ab6-0ebe-4289-8985-92f6ea6d57f6" providerId="ADAL" clId="{247247AB-5AEC-4483-A42D-A1D30550601B}"/>
    <pc:docChg chg="undo custSel addSld delSld modSld sldOrd modSection">
      <pc:chgData name="Sally Garcia" userId="14886ab6-0ebe-4289-8985-92f6ea6d57f6" providerId="ADAL" clId="{247247AB-5AEC-4483-A42D-A1D30550601B}" dt="2022-12-16T02:43:09.467" v="155"/>
      <pc:docMkLst>
        <pc:docMk/>
      </pc:docMkLst>
      <pc:sldChg chg="addSp delSp modSp mod">
        <pc:chgData name="Sally Garcia" userId="14886ab6-0ebe-4289-8985-92f6ea6d57f6" providerId="ADAL" clId="{247247AB-5AEC-4483-A42D-A1D30550601B}" dt="2022-12-16T02:01:08.054" v="19" actId="171"/>
        <pc:sldMkLst>
          <pc:docMk/>
          <pc:sldMk cId="2229054558" sldId="522"/>
        </pc:sldMkLst>
        <pc:picChg chg="add del mod">
          <ac:chgData name="Sally Garcia" userId="14886ab6-0ebe-4289-8985-92f6ea6d57f6" providerId="ADAL" clId="{247247AB-5AEC-4483-A42D-A1D30550601B}" dt="2022-12-16T02:00:11.555" v="11"/>
          <ac:picMkLst>
            <pc:docMk/>
            <pc:sldMk cId="2229054558" sldId="522"/>
            <ac:picMk id="4" creationId="{65620538-F927-5029-C6DE-95AD418B13CD}"/>
          </ac:picMkLst>
        </pc:picChg>
        <pc:picChg chg="add mod ord">
          <ac:chgData name="Sally Garcia" userId="14886ab6-0ebe-4289-8985-92f6ea6d57f6" providerId="ADAL" clId="{247247AB-5AEC-4483-A42D-A1D30550601B}" dt="2022-12-16T02:01:08.054" v="19" actId="171"/>
          <ac:picMkLst>
            <pc:docMk/>
            <pc:sldMk cId="2229054558" sldId="522"/>
            <ac:picMk id="5" creationId="{88C933DB-AA3D-06F5-5D3A-8B1D177F68EE}"/>
          </ac:picMkLst>
        </pc:picChg>
        <pc:picChg chg="del">
          <ac:chgData name="Sally Garcia" userId="14886ab6-0ebe-4289-8985-92f6ea6d57f6" providerId="ADAL" clId="{247247AB-5AEC-4483-A42D-A1D30550601B}" dt="2022-12-16T02:00:08.859" v="9" actId="478"/>
          <ac:picMkLst>
            <pc:docMk/>
            <pc:sldMk cId="2229054558" sldId="522"/>
            <ac:picMk id="7" creationId="{0FF72767-8E3C-4A64-873A-FAC465367D06}"/>
          </ac:picMkLst>
        </pc:picChg>
      </pc:sldChg>
      <pc:sldChg chg="addSp delSp modSp mod setBg setClrOvrMap">
        <pc:chgData name="Sally Garcia" userId="14886ab6-0ebe-4289-8985-92f6ea6d57f6" providerId="ADAL" clId="{247247AB-5AEC-4483-A42D-A1D30550601B}" dt="2022-12-16T02:02:57.276" v="36" actId="26606"/>
        <pc:sldMkLst>
          <pc:docMk/>
          <pc:sldMk cId="1753462360" sldId="532"/>
        </pc:sldMkLst>
        <pc:spChg chg="mod ord">
          <ac:chgData name="Sally Garcia" userId="14886ab6-0ebe-4289-8985-92f6ea6d57f6" providerId="ADAL" clId="{247247AB-5AEC-4483-A42D-A1D30550601B}" dt="2022-12-16T02:02:57.276" v="36" actId="26606"/>
          <ac:spMkLst>
            <pc:docMk/>
            <pc:sldMk cId="1753462360" sldId="532"/>
            <ac:spMk id="2" creationId="{0631258E-42A2-4A96-A264-9BF3D41554F8}"/>
          </ac:spMkLst>
        </pc:spChg>
        <pc:spChg chg="add del">
          <ac:chgData name="Sally Garcia" userId="14886ab6-0ebe-4289-8985-92f6ea6d57f6" providerId="ADAL" clId="{247247AB-5AEC-4483-A42D-A1D30550601B}" dt="2022-12-16T02:02:57.276" v="36" actId="26606"/>
          <ac:spMkLst>
            <pc:docMk/>
            <pc:sldMk cId="1753462360" sldId="532"/>
            <ac:spMk id="8" creationId="{71B2258F-86CA-4D4D-8270-BC05FCDEBFB3}"/>
          </ac:spMkLst>
        </pc:spChg>
        <pc:picChg chg="add mod">
          <ac:chgData name="Sally Garcia" userId="14886ab6-0ebe-4289-8985-92f6ea6d57f6" providerId="ADAL" clId="{247247AB-5AEC-4483-A42D-A1D30550601B}" dt="2022-12-16T02:02:57.276" v="36" actId="26606"/>
          <ac:picMkLst>
            <pc:docMk/>
            <pc:sldMk cId="1753462360" sldId="532"/>
            <ac:picMk id="3" creationId="{EA65C873-582D-1AB0-F253-C3723F3DDD59}"/>
          </ac:picMkLst>
        </pc:picChg>
        <pc:picChg chg="del">
          <ac:chgData name="Sally Garcia" userId="14886ab6-0ebe-4289-8985-92f6ea6d57f6" providerId="ADAL" clId="{247247AB-5AEC-4483-A42D-A1D30550601B}" dt="2022-12-16T02:02:47.071" v="33" actId="478"/>
          <ac:picMkLst>
            <pc:docMk/>
            <pc:sldMk cId="1753462360" sldId="532"/>
            <ac:picMk id="5" creationId="{621BB12B-0222-4B1F-B9A5-7432D56803D0}"/>
          </ac:picMkLst>
        </pc:picChg>
      </pc:sldChg>
      <pc:sldChg chg="addSp delSp modSp mod">
        <pc:chgData name="Sally Garcia" userId="14886ab6-0ebe-4289-8985-92f6ea6d57f6" providerId="ADAL" clId="{247247AB-5AEC-4483-A42D-A1D30550601B}" dt="2022-12-16T02:09:39.435" v="61"/>
        <pc:sldMkLst>
          <pc:docMk/>
          <pc:sldMk cId="2943969877" sldId="533"/>
        </pc:sldMkLst>
        <pc:picChg chg="add mod">
          <ac:chgData name="Sally Garcia" userId="14886ab6-0ebe-4289-8985-92f6ea6d57f6" providerId="ADAL" clId="{247247AB-5AEC-4483-A42D-A1D30550601B}" dt="2022-12-16T02:09:39.435" v="61"/>
          <ac:picMkLst>
            <pc:docMk/>
            <pc:sldMk cId="2943969877" sldId="533"/>
            <ac:picMk id="3" creationId="{330D004B-8096-4E40-E4BC-43553D269EAF}"/>
          </ac:picMkLst>
        </pc:picChg>
        <pc:picChg chg="del">
          <ac:chgData name="Sally Garcia" userId="14886ab6-0ebe-4289-8985-92f6ea6d57f6" providerId="ADAL" clId="{247247AB-5AEC-4483-A42D-A1D30550601B}" dt="2022-12-16T02:09:39.072" v="60" actId="478"/>
          <ac:picMkLst>
            <pc:docMk/>
            <pc:sldMk cId="2943969877" sldId="533"/>
            <ac:picMk id="5" creationId="{621BB12B-0222-4B1F-B9A5-7432D56803D0}"/>
          </ac:picMkLst>
        </pc:picChg>
      </pc:sldChg>
      <pc:sldChg chg="addSp delSp modSp mod">
        <pc:chgData name="Sally Garcia" userId="14886ab6-0ebe-4289-8985-92f6ea6d57f6" providerId="ADAL" clId="{247247AB-5AEC-4483-A42D-A1D30550601B}" dt="2022-12-16T02:11:03.219" v="71"/>
        <pc:sldMkLst>
          <pc:docMk/>
          <pc:sldMk cId="2854051278" sldId="534"/>
        </pc:sldMkLst>
        <pc:picChg chg="add mod">
          <ac:chgData name="Sally Garcia" userId="14886ab6-0ebe-4289-8985-92f6ea6d57f6" providerId="ADAL" clId="{247247AB-5AEC-4483-A42D-A1D30550601B}" dt="2022-12-16T02:11:03.219" v="71"/>
          <ac:picMkLst>
            <pc:docMk/>
            <pc:sldMk cId="2854051278" sldId="534"/>
            <ac:picMk id="3" creationId="{874F1CEE-7442-E069-EF0C-A410B8E8F71B}"/>
          </ac:picMkLst>
        </pc:picChg>
        <pc:picChg chg="del">
          <ac:chgData name="Sally Garcia" userId="14886ab6-0ebe-4289-8985-92f6ea6d57f6" providerId="ADAL" clId="{247247AB-5AEC-4483-A42D-A1D30550601B}" dt="2022-12-16T02:11:02.879" v="70" actId="478"/>
          <ac:picMkLst>
            <pc:docMk/>
            <pc:sldMk cId="2854051278" sldId="534"/>
            <ac:picMk id="5" creationId="{621BB12B-0222-4B1F-B9A5-7432D56803D0}"/>
          </ac:picMkLst>
        </pc:picChg>
      </pc:sldChg>
      <pc:sldChg chg="addSp delSp modSp mod">
        <pc:chgData name="Sally Garcia" userId="14886ab6-0ebe-4289-8985-92f6ea6d57f6" providerId="ADAL" clId="{247247AB-5AEC-4483-A42D-A1D30550601B}" dt="2022-12-16T02:36:04.316" v="134"/>
        <pc:sldMkLst>
          <pc:docMk/>
          <pc:sldMk cId="3314255787" sldId="535"/>
        </pc:sldMkLst>
        <pc:picChg chg="add mod">
          <ac:chgData name="Sally Garcia" userId="14886ab6-0ebe-4289-8985-92f6ea6d57f6" providerId="ADAL" clId="{247247AB-5AEC-4483-A42D-A1D30550601B}" dt="2022-12-16T02:36:04.316" v="134"/>
          <ac:picMkLst>
            <pc:docMk/>
            <pc:sldMk cId="3314255787" sldId="535"/>
            <ac:picMk id="3" creationId="{231D8D1E-3BDC-834C-539C-C8E6AC9C6F27}"/>
          </ac:picMkLst>
        </pc:picChg>
        <pc:picChg chg="del">
          <ac:chgData name="Sally Garcia" userId="14886ab6-0ebe-4289-8985-92f6ea6d57f6" providerId="ADAL" clId="{247247AB-5AEC-4483-A42D-A1D30550601B}" dt="2022-12-16T02:36:03.951" v="133" actId="478"/>
          <ac:picMkLst>
            <pc:docMk/>
            <pc:sldMk cId="3314255787" sldId="535"/>
            <ac:picMk id="5" creationId="{621BB12B-0222-4B1F-B9A5-7432D56803D0}"/>
          </ac:picMkLst>
        </pc:picChg>
      </pc:sldChg>
      <pc:sldChg chg="addSp delSp modSp mod">
        <pc:chgData name="Sally Garcia" userId="14886ab6-0ebe-4289-8985-92f6ea6d57f6" providerId="ADAL" clId="{247247AB-5AEC-4483-A42D-A1D30550601B}" dt="2022-12-16T02:41:23.980" v="146"/>
        <pc:sldMkLst>
          <pc:docMk/>
          <pc:sldMk cId="234239746" sldId="536"/>
        </pc:sldMkLst>
        <pc:picChg chg="add mod">
          <ac:chgData name="Sally Garcia" userId="14886ab6-0ebe-4289-8985-92f6ea6d57f6" providerId="ADAL" clId="{247247AB-5AEC-4483-A42D-A1D30550601B}" dt="2022-12-16T02:41:23.980" v="146"/>
          <ac:picMkLst>
            <pc:docMk/>
            <pc:sldMk cId="234239746" sldId="536"/>
            <ac:picMk id="3" creationId="{6129BD02-AC48-F995-73D9-CE7795B7191D}"/>
          </ac:picMkLst>
        </pc:picChg>
        <pc:picChg chg="del">
          <ac:chgData name="Sally Garcia" userId="14886ab6-0ebe-4289-8985-92f6ea6d57f6" providerId="ADAL" clId="{247247AB-5AEC-4483-A42D-A1D30550601B}" dt="2022-12-16T02:41:23.647" v="145" actId="478"/>
          <ac:picMkLst>
            <pc:docMk/>
            <pc:sldMk cId="234239746" sldId="536"/>
            <ac:picMk id="5" creationId="{621BB12B-0222-4B1F-B9A5-7432D56803D0}"/>
          </ac:picMkLst>
        </pc:picChg>
      </pc:sldChg>
      <pc:sldChg chg="add del">
        <pc:chgData name="Sally Garcia" userId="14886ab6-0ebe-4289-8985-92f6ea6d57f6" providerId="ADAL" clId="{247247AB-5AEC-4483-A42D-A1D30550601B}" dt="2022-12-16T01:59:26.465" v="3" actId="47"/>
        <pc:sldMkLst>
          <pc:docMk/>
          <pc:sldMk cId="2744178953" sldId="703"/>
        </pc:sldMkLst>
      </pc:sldChg>
      <pc:sldChg chg="delSp del mod">
        <pc:chgData name="Sally Garcia" userId="14886ab6-0ebe-4289-8985-92f6ea6d57f6" providerId="ADAL" clId="{247247AB-5AEC-4483-A42D-A1D30550601B}" dt="2022-12-16T02:01:36.534" v="23" actId="47"/>
        <pc:sldMkLst>
          <pc:docMk/>
          <pc:sldMk cId="4231188174" sldId="704"/>
        </pc:sldMkLst>
        <pc:spChg chg="del">
          <ac:chgData name="Sally Garcia" userId="14886ab6-0ebe-4289-8985-92f6ea6d57f6" providerId="ADAL" clId="{247247AB-5AEC-4483-A42D-A1D30550601B}" dt="2022-12-16T02:01:27.010" v="21" actId="478"/>
          <ac:spMkLst>
            <pc:docMk/>
            <pc:sldMk cId="4231188174" sldId="704"/>
            <ac:spMk id="2" creationId="{70AB3EF6-BB7D-4D73-9C21-731770A78952}"/>
          </ac:spMkLst>
        </pc:spChg>
      </pc:sldChg>
      <pc:sldChg chg="del">
        <pc:chgData name="Sally Garcia" userId="14886ab6-0ebe-4289-8985-92f6ea6d57f6" providerId="ADAL" clId="{247247AB-5AEC-4483-A42D-A1D30550601B}" dt="2022-12-16T02:01:50.411" v="25" actId="47"/>
        <pc:sldMkLst>
          <pc:docMk/>
          <pc:sldMk cId="593483258" sldId="705"/>
        </pc:sldMkLst>
      </pc:sldChg>
      <pc:sldChg chg="del">
        <pc:chgData name="Sally Garcia" userId="14886ab6-0ebe-4289-8985-92f6ea6d57f6" providerId="ADAL" clId="{247247AB-5AEC-4483-A42D-A1D30550601B}" dt="2022-12-16T02:02:02.672" v="27" actId="47"/>
        <pc:sldMkLst>
          <pc:docMk/>
          <pc:sldMk cId="1228357974" sldId="706"/>
        </pc:sldMkLst>
      </pc:sldChg>
      <pc:sldChg chg="delSp del mod">
        <pc:chgData name="Sally Garcia" userId="14886ab6-0ebe-4289-8985-92f6ea6d57f6" providerId="ADAL" clId="{247247AB-5AEC-4483-A42D-A1D30550601B}" dt="2022-12-16T02:02:21.096" v="30" actId="47"/>
        <pc:sldMkLst>
          <pc:docMk/>
          <pc:sldMk cId="1363416039" sldId="707"/>
        </pc:sldMkLst>
        <pc:spChg chg="del">
          <ac:chgData name="Sally Garcia" userId="14886ab6-0ebe-4289-8985-92f6ea6d57f6" providerId="ADAL" clId="{247247AB-5AEC-4483-A42D-A1D30550601B}" dt="2022-12-16T02:02:10.285" v="28" actId="478"/>
          <ac:spMkLst>
            <pc:docMk/>
            <pc:sldMk cId="1363416039" sldId="707"/>
            <ac:spMk id="2" creationId="{70AB3EF6-BB7D-4D73-9C21-731770A78952}"/>
          </ac:spMkLst>
        </pc:spChg>
      </pc:sldChg>
      <pc:sldChg chg="del">
        <pc:chgData name="Sally Garcia" userId="14886ab6-0ebe-4289-8985-92f6ea6d57f6" providerId="ADAL" clId="{247247AB-5AEC-4483-A42D-A1D30550601B}" dt="2022-12-16T02:02:33.197" v="32" actId="47"/>
        <pc:sldMkLst>
          <pc:docMk/>
          <pc:sldMk cId="738158110" sldId="708"/>
        </pc:sldMkLst>
      </pc:sldChg>
      <pc:sldChg chg="del">
        <pc:chgData name="Sally Garcia" userId="14886ab6-0ebe-4289-8985-92f6ea6d57f6" providerId="ADAL" clId="{247247AB-5AEC-4483-A42D-A1D30550601B}" dt="2022-12-16T02:04:38.648" v="38" actId="47"/>
        <pc:sldMkLst>
          <pc:docMk/>
          <pc:sldMk cId="3540947806" sldId="709"/>
        </pc:sldMkLst>
      </pc:sldChg>
      <pc:sldChg chg="del">
        <pc:chgData name="Sally Garcia" userId="14886ab6-0ebe-4289-8985-92f6ea6d57f6" providerId="ADAL" clId="{247247AB-5AEC-4483-A42D-A1D30550601B}" dt="2022-12-16T02:05:15.537" v="40" actId="47"/>
        <pc:sldMkLst>
          <pc:docMk/>
          <pc:sldMk cId="3282346342" sldId="710"/>
        </pc:sldMkLst>
      </pc:sldChg>
      <pc:sldChg chg="del">
        <pc:chgData name="Sally Garcia" userId="14886ab6-0ebe-4289-8985-92f6ea6d57f6" providerId="ADAL" clId="{247247AB-5AEC-4483-A42D-A1D30550601B}" dt="2022-12-16T02:05:50.759" v="42" actId="47"/>
        <pc:sldMkLst>
          <pc:docMk/>
          <pc:sldMk cId="2978035207" sldId="711"/>
        </pc:sldMkLst>
      </pc:sldChg>
      <pc:sldChg chg="delSp mod">
        <pc:chgData name="Sally Garcia" userId="14886ab6-0ebe-4289-8985-92f6ea6d57f6" providerId="ADAL" clId="{247247AB-5AEC-4483-A42D-A1D30550601B}" dt="2022-12-16T02:06:03.806" v="43" actId="478"/>
        <pc:sldMkLst>
          <pc:docMk/>
          <pc:sldMk cId="2217112176" sldId="712"/>
        </pc:sldMkLst>
        <pc:spChg chg="del">
          <ac:chgData name="Sally Garcia" userId="14886ab6-0ebe-4289-8985-92f6ea6d57f6" providerId="ADAL" clId="{247247AB-5AEC-4483-A42D-A1D30550601B}" dt="2022-12-16T02:06:03.806" v="43" actId="478"/>
          <ac:spMkLst>
            <pc:docMk/>
            <pc:sldMk cId="2217112176" sldId="712"/>
            <ac:spMk id="2" creationId="{70AB3EF6-BB7D-4D73-9C21-731770A78952}"/>
          </ac:spMkLst>
        </pc:spChg>
      </pc:sldChg>
      <pc:sldChg chg="delSp mod">
        <pc:chgData name="Sally Garcia" userId="14886ab6-0ebe-4289-8985-92f6ea6d57f6" providerId="ADAL" clId="{247247AB-5AEC-4483-A42D-A1D30550601B}" dt="2022-12-16T02:06:10.905" v="44" actId="478"/>
        <pc:sldMkLst>
          <pc:docMk/>
          <pc:sldMk cId="1527782258" sldId="713"/>
        </pc:sldMkLst>
        <pc:spChg chg="del">
          <ac:chgData name="Sally Garcia" userId="14886ab6-0ebe-4289-8985-92f6ea6d57f6" providerId="ADAL" clId="{247247AB-5AEC-4483-A42D-A1D30550601B}" dt="2022-12-16T02:06:10.905" v="44" actId="478"/>
          <ac:spMkLst>
            <pc:docMk/>
            <pc:sldMk cId="1527782258" sldId="713"/>
            <ac:spMk id="2" creationId="{70AB3EF6-BB7D-4D73-9C21-731770A78952}"/>
          </ac:spMkLst>
        </pc:spChg>
      </pc:sldChg>
      <pc:sldChg chg="delSp del mod">
        <pc:chgData name="Sally Garcia" userId="14886ab6-0ebe-4289-8985-92f6ea6d57f6" providerId="ADAL" clId="{247247AB-5AEC-4483-A42D-A1D30550601B}" dt="2022-12-16T02:07:01.387" v="47" actId="47"/>
        <pc:sldMkLst>
          <pc:docMk/>
          <pc:sldMk cId="468780041" sldId="714"/>
        </pc:sldMkLst>
        <pc:spChg chg="del">
          <ac:chgData name="Sally Garcia" userId="14886ab6-0ebe-4289-8985-92f6ea6d57f6" providerId="ADAL" clId="{247247AB-5AEC-4483-A42D-A1D30550601B}" dt="2022-12-16T02:06:51.007" v="45" actId="478"/>
          <ac:spMkLst>
            <pc:docMk/>
            <pc:sldMk cId="468780041" sldId="714"/>
            <ac:spMk id="2" creationId="{70AB3EF6-BB7D-4D73-9C21-731770A78952}"/>
          </ac:spMkLst>
        </pc:spChg>
      </pc:sldChg>
      <pc:sldChg chg="del">
        <pc:chgData name="Sally Garcia" userId="14886ab6-0ebe-4289-8985-92f6ea6d57f6" providerId="ADAL" clId="{247247AB-5AEC-4483-A42D-A1D30550601B}" dt="2022-12-16T02:07:15.628" v="49" actId="47"/>
        <pc:sldMkLst>
          <pc:docMk/>
          <pc:sldMk cId="4181386665" sldId="715"/>
        </pc:sldMkLst>
      </pc:sldChg>
      <pc:sldChg chg="del">
        <pc:chgData name="Sally Garcia" userId="14886ab6-0ebe-4289-8985-92f6ea6d57f6" providerId="ADAL" clId="{247247AB-5AEC-4483-A42D-A1D30550601B}" dt="2022-12-16T02:08:16.636" v="51" actId="47"/>
        <pc:sldMkLst>
          <pc:docMk/>
          <pc:sldMk cId="2848113825" sldId="716"/>
        </pc:sldMkLst>
      </pc:sldChg>
      <pc:sldChg chg="del">
        <pc:chgData name="Sally Garcia" userId="14886ab6-0ebe-4289-8985-92f6ea6d57f6" providerId="ADAL" clId="{247247AB-5AEC-4483-A42D-A1D30550601B}" dt="2022-12-16T02:08:35.727" v="53" actId="47"/>
        <pc:sldMkLst>
          <pc:docMk/>
          <pc:sldMk cId="1036026973" sldId="717"/>
        </pc:sldMkLst>
      </pc:sldChg>
      <pc:sldChg chg="del">
        <pc:chgData name="Sally Garcia" userId="14886ab6-0ebe-4289-8985-92f6ea6d57f6" providerId="ADAL" clId="{247247AB-5AEC-4483-A42D-A1D30550601B}" dt="2022-12-16T02:08:50.021" v="55" actId="47"/>
        <pc:sldMkLst>
          <pc:docMk/>
          <pc:sldMk cId="965334235" sldId="718"/>
        </pc:sldMkLst>
      </pc:sldChg>
      <pc:sldChg chg="del">
        <pc:chgData name="Sally Garcia" userId="14886ab6-0ebe-4289-8985-92f6ea6d57f6" providerId="ADAL" clId="{247247AB-5AEC-4483-A42D-A1D30550601B}" dt="2022-12-16T02:09:15.013" v="57" actId="47"/>
        <pc:sldMkLst>
          <pc:docMk/>
          <pc:sldMk cId="1011956767" sldId="720"/>
        </pc:sldMkLst>
      </pc:sldChg>
      <pc:sldChg chg="del">
        <pc:chgData name="Sally Garcia" userId="14886ab6-0ebe-4289-8985-92f6ea6d57f6" providerId="ADAL" clId="{247247AB-5AEC-4483-A42D-A1D30550601B}" dt="2022-12-16T02:09:25.217" v="59" actId="47"/>
        <pc:sldMkLst>
          <pc:docMk/>
          <pc:sldMk cId="3165711759" sldId="721"/>
        </pc:sldMkLst>
      </pc:sldChg>
      <pc:sldChg chg="del">
        <pc:chgData name="Sally Garcia" userId="14886ab6-0ebe-4289-8985-92f6ea6d57f6" providerId="ADAL" clId="{247247AB-5AEC-4483-A42D-A1D30550601B}" dt="2022-12-16T02:09:52.247" v="63" actId="47"/>
        <pc:sldMkLst>
          <pc:docMk/>
          <pc:sldMk cId="3492914047" sldId="722"/>
        </pc:sldMkLst>
      </pc:sldChg>
      <pc:sldChg chg="del">
        <pc:chgData name="Sally Garcia" userId="14886ab6-0ebe-4289-8985-92f6ea6d57f6" providerId="ADAL" clId="{247247AB-5AEC-4483-A42D-A1D30550601B}" dt="2022-12-16T02:10:11.015" v="65" actId="47"/>
        <pc:sldMkLst>
          <pc:docMk/>
          <pc:sldMk cId="2602932555" sldId="723"/>
        </pc:sldMkLst>
      </pc:sldChg>
      <pc:sldChg chg="del">
        <pc:chgData name="Sally Garcia" userId="14886ab6-0ebe-4289-8985-92f6ea6d57f6" providerId="ADAL" clId="{247247AB-5AEC-4483-A42D-A1D30550601B}" dt="2022-12-16T02:10:20.487" v="67" actId="47"/>
        <pc:sldMkLst>
          <pc:docMk/>
          <pc:sldMk cId="698290906" sldId="724"/>
        </pc:sldMkLst>
      </pc:sldChg>
      <pc:sldChg chg="del">
        <pc:chgData name="Sally Garcia" userId="14886ab6-0ebe-4289-8985-92f6ea6d57f6" providerId="ADAL" clId="{247247AB-5AEC-4483-A42D-A1D30550601B}" dt="2022-12-16T02:10:36.098" v="69" actId="47"/>
        <pc:sldMkLst>
          <pc:docMk/>
          <pc:sldMk cId="4135590586" sldId="725"/>
        </pc:sldMkLst>
      </pc:sldChg>
      <pc:sldChg chg="del">
        <pc:chgData name="Sally Garcia" userId="14886ab6-0ebe-4289-8985-92f6ea6d57f6" providerId="ADAL" clId="{247247AB-5AEC-4483-A42D-A1D30550601B}" dt="2022-12-16T02:11:19.719" v="73" actId="47"/>
        <pc:sldMkLst>
          <pc:docMk/>
          <pc:sldMk cId="692985596" sldId="726"/>
        </pc:sldMkLst>
      </pc:sldChg>
      <pc:sldChg chg="del">
        <pc:chgData name="Sally Garcia" userId="14886ab6-0ebe-4289-8985-92f6ea6d57f6" providerId="ADAL" clId="{247247AB-5AEC-4483-A42D-A1D30550601B}" dt="2022-12-16T02:11:36.948" v="75" actId="47"/>
        <pc:sldMkLst>
          <pc:docMk/>
          <pc:sldMk cId="4018256649" sldId="727"/>
        </pc:sldMkLst>
      </pc:sldChg>
      <pc:sldChg chg="delSp mod">
        <pc:chgData name="Sally Garcia" userId="14886ab6-0ebe-4289-8985-92f6ea6d57f6" providerId="ADAL" clId="{247247AB-5AEC-4483-A42D-A1D30550601B}" dt="2022-12-16T02:11:44.551" v="76" actId="478"/>
        <pc:sldMkLst>
          <pc:docMk/>
          <pc:sldMk cId="4148568067" sldId="728"/>
        </pc:sldMkLst>
        <pc:spChg chg="del">
          <ac:chgData name="Sally Garcia" userId="14886ab6-0ebe-4289-8985-92f6ea6d57f6" providerId="ADAL" clId="{247247AB-5AEC-4483-A42D-A1D30550601B}" dt="2022-12-16T02:11:44.551" v="76" actId="478"/>
          <ac:spMkLst>
            <pc:docMk/>
            <pc:sldMk cId="4148568067" sldId="728"/>
            <ac:spMk id="2" creationId="{70AB3EF6-BB7D-4D73-9C21-731770A78952}"/>
          </ac:spMkLst>
        </pc:spChg>
      </pc:sldChg>
      <pc:sldChg chg="delSp mod">
        <pc:chgData name="Sally Garcia" userId="14886ab6-0ebe-4289-8985-92f6ea6d57f6" providerId="ADAL" clId="{247247AB-5AEC-4483-A42D-A1D30550601B}" dt="2022-12-16T02:12:12.389" v="77" actId="478"/>
        <pc:sldMkLst>
          <pc:docMk/>
          <pc:sldMk cId="743596809" sldId="729"/>
        </pc:sldMkLst>
        <pc:spChg chg="del">
          <ac:chgData name="Sally Garcia" userId="14886ab6-0ebe-4289-8985-92f6ea6d57f6" providerId="ADAL" clId="{247247AB-5AEC-4483-A42D-A1D30550601B}" dt="2022-12-16T02:12:12.389" v="77" actId="478"/>
          <ac:spMkLst>
            <pc:docMk/>
            <pc:sldMk cId="743596809" sldId="729"/>
            <ac:spMk id="2" creationId="{70AB3EF6-BB7D-4D73-9C21-731770A78952}"/>
          </ac:spMkLst>
        </pc:spChg>
      </pc:sldChg>
      <pc:sldChg chg="delSp mod">
        <pc:chgData name="Sally Garcia" userId="14886ab6-0ebe-4289-8985-92f6ea6d57f6" providerId="ADAL" clId="{247247AB-5AEC-4483-A42D-A1D30550601B}" dt="2022-12-16T02:12:20.672" v="78" actId="478"/>
        <pc:sldMkLst>
          <pc:docMk/>
          <pc:sldMk cId="3972899728" sldId="730"/>
        </pc:sldMkLst>
        <pc:spChg chg="del">
          <ac:chgData name="Sally Garcia" userId="14886ab6-0ebe-4289-8985-92f6ea6d57f6" providerId="ADAL" clId="{247247AB-5AEC-4483-A42D-A1D30550601B}" dt="2022-12-16T02:12:20.672" v="78" actId="478"/>
          <ac:spMkLst>
            <pc:docMk/>
            <pc:sldMk cId="3972899728" sldId="730"/>
            <ac:spMk id="2" creationId="{70AB3EF6-BB7D-4D73-9C21-731770A78952}"/>
          </ac:spMkLst>
        </pc:spChg>
      </pc:sldChg>
      <pc:sldChg chg="delSp del mod ord">
        <pc:chgData name="Sally Garcia" userId="14886ab6-0ebe-4289-8985-92f6ea6d57f6" providerId="ADAL" clId="{247247AB-5AEC-4483-A42D-A1D30550601B}" dt="2022-12-16T02:12:50.547" v="83" actId="47"/>
        <pc:sldMkLst>
          <pc:docMk/>
          <pc:sldMk cId="2035808382" sldId="731"/>
        </pc:sldMkLst>
        <pc:spChg chg="del">
          <ac:chgData name="Sally Garcia" userId="14886ab6-0ebe-4289-8985-92f6ea6d57f6" providerId="ADAL" clId="{247247AB-5AEC-4483-A42D-A1D30550601B}" dt="2022-12-16T02:12:40.429" v="79" actId="478"/>
          <ac:spMkLst>
            <pc:docMk/>
            <pc:sldMk cId="2035808382" sldId="731"/>
            <ac:spMk id="2" creationId="{70AB3EF6-BB7D-4D73-9C21-731770A78952}"/>
          </ac:spMkLst>
        </pc:spChg>
      </pc:sldChg>
      <pc:sldChg chg="delSp modSp mod">
        <pc:chgData name="Sally Garcia" userId="14886ab6-0ebe-4289-8985-92f6ea6d57f6" providerId="ADAL" clId="{247247AB-5AEC-4483-A42D-A1D30550601B}" dt="2022-12-16T02:23:03.043" v="113" actId="478"/>
        <pc:sldMkLst>
          <pc:docMk/>
          <pc:sldMk cId="3372781866" sldId="732"/>
        </pc:sldMkLst>
        <pc:spChg chg="del">
          <ac:chgData name="Sally Garcia" userId="14886ab6-0ebe-4289-8985-92f6ea6d57f6" providerId="ADAL" clId="{247247AB-5AEC-4483-A42D-A1D30550601B}" dt="2022-12-16T02:23:03.043" v="113" actId="478"/>
          <ac:spMkLst>
            <pc:docMk/>
            <pc:sldMk cId="3372781866" sldId="732"/>
            <ac:spMk id="2" creationId="{70AB3EF6-BB7D-4D73-9C21-731770A78952}"/>
          </ac:spMkLst>
        </pc:spChg>
        <pc:graphicFrameChg chg="mod">
          <ac:chgData name="Sally Garcia" userId="14886ab6-0ebe-4289-8985-92f6ea6d57f6" providerId="ADAL" clId="{247247AB-5AEC-4483-A42D-A1D30550601B}" dt="2022-12-16T02:21:29.751" v="112" actId="20577"/>
          <ac:graphicFrameMkLst>
            <pc:docMk/>
            <pc:sldMk cId="3372781866" sldId="732"/>
            <ac:graphicFrameMk id="4" creationId="{4AFAE96C-A31B-4AB3-9530-0D8DA2E807CD}"/>
          </ac:graphicFrameMkLst>
        </pc:graphicFrameChg>
      </pc:sldChg>
      <pc:sldChg chg="delSp mod ord">
        <pc:chgData name="Sally Garcia" userId="14886ab6-0ebe-4289-8985-92f6ea6d57f6" providerId="ADAL" clId="{247247AB-5AEC-4483-A42D-A1D30550601B}" dt="2022-12-16T02:16:36.147" v="90"/>
        <pc:sldMkLst>
          <pc:docMk/>
          <pc:sldMk cId="915681730" sldId="734"/>
        </pc:sldMkLst>
        <pc:spChg chg="del">
          <ac:chgData name="Sally Garcia" userId="14886ab6-0ebe-4289-8985-92f6ea6d57f6" providerId="ADAL" clId="{247247AB-5AEC-4483-A42D-A1D30550601B}" dt="2022-12-16T02:15:18.753" v="86" actId="478"/>
          <ac:spMkLst>
            <pc:docMk/>
            <pc:sldMk cId="915681730" sldId="734"/>
            <ac:spMk id="2" creationId="{70AB3EF6-BB7D-4D73-9C21-731770A78952}"/>
          </ac:spMkLst>
        </pc:spChg>
      </pc:sldChg>
      <pc:sldChg chg="del">
        <pc:chgData name="Sally Garcia" userId="14886ab6-0ebe-4289-8985-92f6ea6d57f6" providerId="ADAL" clId="{247247AB-5AEC-4483-A42D-A1D30550601B}" dt="2022-12-16T02:15:36.773" v="88" actId="47"/>
        <pc:sldMkLst>
          <pc:docMk/>
          <pc:sldMk cId="744156525" sldId="735"/>
        </pc:sldMkLst>
      </pc:sldChg>
      <pc:sldChg chg="del">
        <pc:chgData name="Sally Garcia" userId="14886ab6-0ebe-4289-8985-92f6ea6d57f6" providerId="ADAL" clId="{247247AB-5AEC-4483-A42D-A1D30550601B}" dt="2022-12-16T02:29:28.487" v="115" actId="47"/>
        <pc:sldMkLst>
          <pc:docMk/>
          <pc:sldMk cId="1119502654" sldId="736"/>
        </pc:sldMkLst>
      </pc:sldChg>
      <pc:sldChg chg="del">
        <pc:chgData name="Sally Garcia" userId="14886ab6-0ebe-4289-8985-92f6ea6d57f6" providerId="ADAL" clId="{247247AB-5AEC-4483-A42D-A1D30550601B}" dt="2022-12-16T02:29:46.839" v="117" actId="47"/>
        <pc:sldMkLst>
          <pc:docMk/>
          <pc:sldMk cId="1256348025" sldId="738"/>
        </pc:sldMkLst>
      </pc:sldChg>
      <pc:sldChg chg="delSp mod">
        <pc:chgData name="Sally Garcia" userId="14886ab6-0ebe-4289-8985-92f6ea6d57f6" providerId="ADAL" clId="{247247AB-5AEC-4483-A42D-A1D30550601B}" dt="2022-12-16T02:33:37.240" v="128" actId="478"/>
        <pc:sldMkLst>
          <pc:docMk/>
          <pc:sldMk cId="3948861112" sldId="740"/>
        </pc:sldMkLst>
        <pc:spChg chg="del">
          <ac:chgData name="Sally Garcia" userId="14886ab6-0ebe-4289-8985-92f6ea6d57f6" providerId="ADAL" clId="{247247AB-5AEC-4483-A42D-A1D30550601B}" dt="2022-12-16T02:33:37.240" v="128" actId="478"/>
          <ac:spMkLst>
            <pc:docMk/>
            <pc:sldMk cId="3948861112" sldId="740"/>
            <ac:spMk id="2" creationId="{70AB3EF6-BB7D-4D73-9C21-731770A78952}"/>
          </ac:spMkLst>
        </pc:spChg>
      </pc:sldChg>
      <pc:sldChg chg="delSp mod">
        <pc:chgData name="Sally Garcia" userId="14886ab6-0ebe-4289-8985-92f6ea6d57f6" providerId="ADAL" clId="{247247AB-5AEC-4483-A42D-A1D30550601B}" dt="2022-12-16T02:33:50.372" v="129" actId="478"/>
        <pc:sldMkLst>
          <pc:docMk/>
          <pc:sldMk cId="4060525616" sldId="741"/>
        </pc:sldMkLst>
        <pc:spChg chg="del">
          <ac:chgData name="Sally Garcia" userId="14886ab6-0ebe-4289-8985-92f6ea6d57f6" providerId="ADAL" clId="{247247AB-5AEC-4483-A42D-A1D30550601B}" dt="2022-12-16T02:33:50.372" v="129" actId="478"/>
          <ac:spMkLst>
            <pc:docMk/>
            <pc:sldMk cId="4060525616" sldId="741"/>
            <ac:spMk id="2" creationId="{70AB3EF6-BB7D-4D73-9C21-731770A78952}"/>
          </ac:spMkLst>
        </pc:spChg>
      </pc:sldChg>
      <pc:sldChg chg="del">
        <pc:chgData name="Sally Garcia" userId="14886ab6-0ebe-4289-8985-92f6ea6d57f6" providerId="ADAL" clId="{247247AB-5AEC-4483-A42D-A1D30550601B}" dt="2022-12-16T02:34:18.556" v="131" actId="47"/>
        <pc:sldMkLst>
          <pc:docMk/>
          <pc:sldMk cId="1740517841" sldId="742"/>
        </pc:sldMkLst>
      </pc:sldChg>
      <pc:sldChg chg="delSp mod">
        <pc:chgData name="Sally Garcia" userId="14886ab6-0ebe-4289-8985-92f6ea6d57f6" providerId="ADAL" clId="{247247AB-5AEC-4483-A42D-A1D30550601B}" dt="2022-12-16T02:34:41.332" v="132" actId="478"/>
        <pc:sldMkLst>
          <pc:docMk/>
          <pc:sldMk cId="2027200806" sldId="744"/>
        </pc:sldMkLst>
        <pc:spChg chg="del">
          <ac:chgData name="Sally Garcia" userId="14886ab6-0ebe-4289-8985-92f6ea6d57f6" providerId="ADAL" clId="{247247AB-5AEC-4483-A42D-A1D30550601B}" dt="2022-12-16T02:34:41.332" v="132" actId="478"/>
          <ac:spMkLst>
            <pc:docMk/>
            <pc:sldMk cId="2027200806" sldId="744"/>
            <ac:spMk id="2" creationId="{70AB3EF6-BB7D-4D73-9C21-731770A78952}"/>
          </ac:spMkLst>
        </pc:spChg>
      </pc:sldChg>
      <pc:sldChg chg="del">
        <pc:chgData name="Sally Garcia" userId="14886ab6-0ebe-4289-8985-92f6ea6d57f6" providerId="ADAL" clId="{247247AB-5AEC-4483-A42D-A1D30550601B}" dt="2022-12-16T02:39:26.247" v="136" actId="47"/>
        <pc:sldMkLst>
          <pc:docMk/>
          <pc:sldMk cId="27539172" sldId="745"/>
        </pc:sldMkLst>
      </pc:sldChg>
      <pc:sldChg chg="del">
        <pc:chgData name="Sally Garcia" userId="14886ab6-0ebe-4289-8985-92f6ea6d57f6" providerId="ADAL" clId="{247247AB-5AEC-4483-A42D-A1D30550601B}" dt="2022-12-16T02:39:55.004" v="140" actId="47"/>
        <pc:sldMkLst>
          <pc:docMk/>
          <pc:sldMk cId="2258876861" sldId="746"/>
        </pc:sldMkLst>
      </pc:sldChg>
      <pc:sldChg chg="del">
        <pc:chgData name="Sally Garcia" userId="14886ab6-0ebe-4289-8985-92f6ea6d57f6" providerId="ADAL" clId="{247247AB-5AEC-4483-A42D-A1D30550601B}" dt="2022-12-16T02:40:43.275" v="142" actId="47"/>
        <pc:sldMkLst>
          <pc:docMk/>
          <pc:sldMk cId="3077039371" sldId="747"/>
        </pc:sldMkLst>
      </pc:sldChg>
      <pc:sldChg chg="del">
        <pc:chgData name="Sally Garcia" userId="14886ab6-0ebe-4289-8985-92f6ea6d57f6" providerId="ADAL" clId="{247247AB-5AEC-4483-A42D-A1D30550601B}" dt="2022-12-16T02:41:13.374" v="144" actId="47"/>
        <pc:sldMkLst>
          <pc:docMk/>
          <pc:sldMk cId="3734116976" sldId="748"/>
        </pc:sldMkLst>
      </pc:sldChg>
      <pc:sldChg chg="del">
        <pc:chgData name="Sally Garcia" userId="14886ab6-0ebe-4289-8985-92f6ea6d57f6" providerId="ADAL" clId="{247247AB-5AEC-4483-A42D-A1D30550601B}" dt="2022-12-16T02:41:57.311" v="148" actId="47"/>
        <pc:sldMkLst>
          <pc:docMk/>
          <pc:sldMk cId="1264822368" sldId="749"/>
        </pc:sldMkLst>
      </pc:sldChg>
      <pc:sldChg chg="delSp mod">
        <pc:chgData name="Sally Garcia" userId="14886ab6-0ebe-4289-8985-92f6ea6d57f6" providerId="ADAL" clId="{247247AB-5AEC-4483-A42D-A1D30550601B}" dt="2022-12-16T02:42:08.281" v="149" actId="478"/>
        <pc:sldMkLst>
          <pc:docMk/>
          <pc:sldMk cId="2189946890" sldId="750"/>
        </pc:sldMkLst>
        <pc:spChg chg="del">
          <ac:chgData name="Sally Garcia" userId="14886ab6-0ebe-4289-8985-92f6ea6d57f6" providerId="ADAL" clId="{247247AB-5AEC-4483-A42D-A1D30550601B}" dt="2022-12-16T02:42:08.281" v="149" actId="478"/>
          <ac:spMkLst>
            <pc:docMk/>
            <pc:sldMk cId="2189946890" sldId="750"/>
            <ac:spMk id="2" creationId="{70AB3EF6-BB7D-4D73-9C21-731770A78952}"/>
          </ac:spMkLst>
        </pc:spChg>
      </pc:sldChg>
      <pc:sldChg chg="add del">
        <pc:chgData name="Sally Garcia" userId="14886ab6-0ebe-4289-8985-92f6ea6d57f6" providerId="ADAL" clId="{247247AB-5AEC-4483-A42D-A1D30550601B}" dt="2022-12-16T02:43:01.128" v="154" actId="47"/>
        <pc:sldMkLst>
          <pc:docMk/>
          <pc:sldMk cId="37228106" sldId="751"/>
        </pc:sldMkLst>
      </pc:sldChg>
      <pc:sldChg chg="add del">
        <pc:chgData name="Sally Garcia" userId="14886ab6-0ebe-4289-8985-92f6ea6d57f6" providerId="ADAL" clId="{247247AB-5AEC-4483-A42D-A1D30550601B}" dt="2022-12-16T02:43:09.467" v="155"/>
        <pc:sldMkLst>
          <pc:docMk/>
          <pc:sldMk cId="2621639413" sldId="752"/>
        </pc:sldMkLst>
      </pc:sldChg>
      <pc:sldChg chg="del">
        <pc:chgData name="Sally Garcia" userId="14886ab6-0ebe-4289-8985-92f6ea6d57f6" providerId="ADAL" clId="{247247AB-5AEC-4483-A42D-A1D30550601B}" dt="2022-12-16T02:39:43.985" v="138" actId="47"/>
        <pc:sldMkLst>
          <pc:docMk/>
          <pc:sldMk cId="1371583492" sldId="753"/>
        </pc:sldMkLst>
      </pc:sldChg>
      <pc:sldChg chg="delSp add del setBg delDesignElem">
        <pc:chgData name="Sally Garcia" userId="14886ab6-0ebe-4289-8985-92f6ea6d57f6" providerId="ADAL" clId="{247247AB-5AEC-4483-A42D-A1D30550601B}" dt="2022-12-16T02:01:21.086" v="20" actId="47"/>
        <pc:sldMkLst>
          <pc:docMk/>
          <pc:sldMk cId="1912599256" sldId="754"/>
        </pc:sldMkLst>
        <pc:spChg chg="del">
          <ac:chgData name="Sally Garcia" userId="14886ab6-0ebe-4289-8985-92f6ea6d57f6" providerId="ADAL" clId="{247247AB-5AEC-4483-A42D-A1D30550601B}" dt="2022-12-16T01:59:46.347" v="8"/>
          <ac:spMkLst>
            <pc:docMk/>
            <pc:sldMk cId="1912599256" sldId="754"/>
            <ac:spMk id="28" creationId="{D74A4382-E3AD-430A-9A1F-DFA3E0E77A7D}"/>
          </ac:spMkLst>
        </pc:spChg>
        <pc:spChg chg="del">
          <ac:chgData name="Sally Garcia" userId="14886ab6-0ebe-4289-8985-92f6ea6d57f6" providerId="ADAL" clId="{247247AB-5AEC-4483-A42D-A1D30550601B}" dt="2022-12-16T01:59:46.347" v="8"/>
          <ac:spMkLst>
            <pc:docMk/>
            <pc:sldMk cId="1912599256" sldId="754"/>
            <ac:spMk id="29" creationId="{5A59F003-E00A-43F9-91DC-CC54E3B87466}"/>
          </ac:spMkLst>
        </pc:spChg>
        <pc:spChg chg="del">
          <ac:chgData name="Sally Garcia" userId="14886ab6-0ebe-4289-8985-92f6ea6d57f6" providerId="ADAL" clId="{247247AB-5AEC-4483-A42D-A1D30550601B}" dt="2022-12-16T01:59:46.347" v="8"/>
          <ac:spMkLst>
            <pc:docMk/>
            <pc:sldMk cId="1912599256" sldId="754"/>
            <ac:spMk id="30" creationId="{79F40191-0F44-4FD1-82CC-ACB507C14BE6}"/>
          </ac:spMkLst>
        </pc:spChg>
      </pc:sldChg>
      <pc:sldChg chg="delSp add del setBg delDesignElem">
        <pc:chgData name="Sally Garcia" userId="14886ab6-0ebe-4289-8985-92f6ea6d57f6" providerId="ADAL" clId="{247247AB-5AEC-4483-A42D-A1D30550601B}" dt="2022-12-16T01:59:37.130" v="6" actId="47"/>
        <pc:sldMkLst>
          <pc:docMk/>
          <pc:sldMk cId="3123317941" sldId="754"/>
        </pc:sldMkLst>
        <pc:spChg chg="del">
          <ac:chgData name="Sally Garcia" userId="14886ab6-0ebe-4289-8985-92f6ea6d57f6" providerId="ADAL" clId="{247247AB-5AEC-4483-A42D-A1D30550601B}" dt="2022-12-16T01:59:32.149" v="5"/>
          <ac:spMkLst>
            <pc:docMk/>
            <pc:sldMk cId="3123317941" sldId="754"/>
            <ac:spMk id="28" creationId="{D74A4382-E3AD-430A-9A1F-DFA3E0E77A7D}"/>
          </ac:spMkLst>
        </pc:spChg>
        <pc:spChg chg="del">
          <ac:chgData name="Sally Garcia" userId="14886ab6-0ebe-4289-8985-92f6ea6d57f6" providerId="ADAL" clId="{247247AB-5AEC-4483-A42D-A1D30550601B}" dt="2022-12-16T01:59:32.149" v="5"/>
          <ac:spMkLst>
            <pc:docMk/>
            <pc:sldMk cId="3123317941" sldId="754"/>
            <ac:spMk id="29" creationId="{5A59F003-E00A-43F9-91DC-CC54E3B87466}"/>
          </ac:spMkLst>
        </pc:spChg>
        <pc:spChg chg="del">
          <ac:chgData name="Sally Garcia" userId="14886ab6-0ebe-4289-8985-92f6ea6d57f6" providerId="ADAL" clId="{247247AB-5AEC-4483-A42D-A1D30550601B}" dt="2022-12-16T01:59:32.149" v="5"/>
          <ac:spMkLst>
            <pc:docMk/>
            <pc:sldMk cId="3123317941" sldId="754"/>
            <ac:spMk id="30" creationId="{79F40191-0F44-4FD1-82CC-ACB507C14BE6}"/>
          </ac:spMkLst>
        </pc:spChg>
      </pc:sldChg>
      <pc:sldChg chg="add">
        <pc:chgData name="Sally Garcia" userId="14886ab6-0ebe-4289-8985-92f6ea6d57f6" providerId="ADAL" clId="{247247AB-5AEC-4483-A42D-A1D30550601B}" dt="2022-12-16T02:01:33.091" v="22"/>
        <pc:sldMkLst>
          <pc:docMk/>
          <pc:sldMk cId="4142226883" sldId="754"/>
        </pc:sldMkLst>
      </pc:sldChg>
      <pc:sldChg chg="delSp add del setBg delDesignElem">
        <pc:chgData name="Sally Garcia" userId="14886ab6-0ebe-4289-8985-92f6ea6d57f6" providerId="ADAL" clId="{247247AB-5AEC-4483-A42D-A1D30550601B}" dt="2022-12-16T02:00:38.255" v="14" actId="47"/>
        <pc:sldMkLst>
          <pc:docMk/>
          <pc:sldMk cId="2276332420" sldId="755"/>
        </pc:sldMkLst>
        <pc:spChg chg="del">
          <ac:chgData name="Sally Garcia" userId="14886ab6-0ebe-4289-8985-92f6ea6d57f6" providerId="ADAL" clId="{247247AB-5AEC-4483-A42D-A1D30550601B}" dt="2022-12-16T02:00:34.313" v="13"/>
          <ac:spMkLst>
            <pc:docMk/>
            <pc:sldMk cId="2276332420" sldId="755"/>
            <ac:spMk id="28" creationId="{D74A4382-E3AD-430A-9A1F-DFA3E0E77A7D}"/>
          </ac:spMkLst>
        </pc:spChg>
        <pc:spChg chg="del">
          <ac:chgData name="Sally Garcia" userId="14886ab6-0ebe-4289-8985-92f6ea6d57f6" providerId="ADAL" clId="{247247AB-5AEC-4483-A42D-A1D30550601B}" dt="2022-12-16T02:00:34.313" v="13"/>
          <ac:spMkLst>
            <pc:docMk/>
            <pc:sldMk cId="2276332420" sldId="755"/>
            <ac:spMk id="29" creationId="{5A59F003-E00A-43F9-91DC-CC54E3B87466}"/>
          </ac:spMkLst>
        </pc:spChg>
        <pc:spChg chg="del">
          <ac:chgData name="Sally Garcia" userId="14886ab6-0ebe-4289-8985-92f6ea6d57f6" providerId="ADAL" clId="{247247AB-5AEC-4483-A42D-A1D30550601B}" dt="2022-12-16T02:00:34.313" v="13"/>
          <ac:spMkLst>
            <pc:docMk/>
            <pc:sldMk cId="2276332420" sldId="755"/>
            <ac:spMk id="30" creationId="{79F40191-0F44-4FD1-82CC-ACB507C14BE6}"/>
          </ac:spMkLst>
        </pc:spChg>
      </pc:sldChg>
      <pc:sldChg chg="add">
        <pc:chgData name="Sally Garcia" userId="14886ab6-0ebe-4289-8985-92f6ea6d57f6" providerId="ADAL" clId="{247247AB-5AEC-4483-A42D-A1D30550601B}" dt="2022-12-16T02:01:49.036" v="24"/>
        <pc:sldMkLst>
          <pc:docMk/>
          <pc:sldMk cId="2373952393" sldId="755"/>
        </pc:sldMkLst>
      </pc:sldChg>
      <pc:sldChg chg="add">
        <pc:chgData name="Sally Garcia" userId="14886ab6-0ebe-4289-8985-92f6ea6d57f6" providerId="ADAL" clId="{247247AB-5AEC-4483-A42D-A1D30550601B}" dt="2022-12-16T02:02:00.964" v="26"/>
        <pc:sldMkLst>
          <pc:docMk/>
          <pc:sldMk cId="2351038515" sldId="756"/>
        </pc:sldMkLst>
      </pc:sldChg>
      <pc:sldChg chg="add">
        <pc:chgData name="Sally Garcia" userId="14886ab6-0ebe-4289-8985-92f6ea6d57f6" providerId="ADAL" clId="{247247AB-5AEC-4483-A42D-A1D30550601B}" dt="2022-12-16T02:02:19.862" v="29"/>
        <pc:sldMkLst>
          <pc:docMk/>
          <pc:sldMk cId="3559096848" sldId="757"/>
        </pc:sldMkLst>
      </pc:sldChg>
      <pc:sldChg chg="add">
        <pc:chgData name="Sally Garcia" userId="14886ab6-0ebe-4289-8985-92f6ea6d57f6" providerId="ADAL" clId="{247247AB-5AEC-4483-A42D-A1D30550601B}" dt="2022-12-16T02:02:31.655" v="31"/>
        <pc:sldMkLst>
          <pc:docMk/>
          <pc:sldMk cId="1715421344" sldId="758"/>
        </pc:sldMkLst>
      </pc:sldChg>
      <pc:sldChg chg="add">
        <pc:chgData name="Sally Garcia" userId="14886ab6-0ebe-4289-8985-92f6ea6d57f6" providerId="ADAL" clId="{247247AB-5AEC-4483-A42D-A1D30550601B}" dt="2022-12-16T02:04:37.198" v="37"/>
        <pc:sldMkLst>
          <pc:docMk/>
          <pc:sldMk cId="1222270782" sldId="759"/>
        </pc:sldMkLst>
      </pc:sldChg>
      <pc:sldChg chg="add">
        <pc:chgData name="Sally Garcia" userId="14886ab6-0ebe-4289-8985-92f6ea6d57f6" providerId="ADAL" clId="{247247AB-5AEC-4483-A42D-A1D30550601B}" dt="2022-12-16T02:05:14.143" v="39"/>
        <pc:sldMkLst>
          <pc:docMk/>
          <pc:sldMk cId="2886576222" sldId="760"/>
        </pc:sldMkLst>
      </pc:sldChg>
      <pc:sldChg chg="add">
        <pc:chgData name="Sally Garcia" userId="14886ab6-0ebe-4289-8985-92f6ea6d57f6" providerId="ADAL" clId="{247247AB-5AEC-4483-A42D-A1D30550601B}" dt="2022-12-16T02:05:29.177" v="41"/>
        <pc:sldMkLst>
          <pc:docMk/>
          <pc:sldMk cId="1905530435" sldId="761"/>
        </pc:sldMkLst>
      </pc:sldChg>
      <pc:sldChg chg="add">
        <pc:chgData name="Sally Garcia" userId="14886ab6-0ebe-4289-8985-92f6ea6d57f6" providerId="ADAL" clId="{247247AB-5AEC-4483-A42D-A1D30550601B}" dt="2022-12-16T02:06:59.654" v="46"/>
        <pc:sldMkLst>
          <pc:docMk/>
          <pc:sldMk cId="369940335" sldId="762"/>
        </pc:sldMkLst>
      </pc:sldChg>
      <pc:sldChg chg="add">
        <pc:chgData name="Sally Garcia" userId="14886ab6-0ebe-4289-8985-92f6ea6d57f6" providerId="ADAL" clId="{247247AB-5AEC-4483-A42D-A1D30550601B}" dt="2022-12-16T02:07:13.759" v="48"/>
        <pc:sldMkLst>
          <pc:docMk/>
          <pc:sldMk cId="3220691927" sldId="763"/>
        </pc:sldMkLst>
      </pc:sldChg>
      <pc:sldChg chg="add">
        <pc:chgData name="Sally Garcia" userId="14886ab6-0ebe-4289-8985-92f6ea6d57f6" providerId="ADAL" clId="{247247AB-5AEC-4483-A42D-A1D30550601B}" dt="2022-12-16T02:08:14.092" v="50"/>
        <pc:sldMkLst>
          <pc:docMk/>
          <pc:sldMk cId="163152128" sldId="764"/>
        </pc:sldMkLst>
      </pc:sldChg>
      <pc:sldChg chg="add">
        <pc:chgData name="Sally Garcia" userId="14886ab6-0ebe-4289-8985-92f6ea6d57f6" providerId="ADAL" clId="{247247AB-5AEC-4483-A42D-A1D30550601B}" dt="2022-12-16T02:08:34.342" v="52"/>
        <pc:sldMkLst>
          <pc:docMk/>
          <pc:sldMk cId="1644870041" sldId="765"/>
        </pc:sldMkLst>
      </pc:sldChg>
      <pc:sldChg chg="add">
        <pc:chgData name="Sally Garcia" userId="14886ab6-0ebe-4289-8985-92f6ea6d57f6" providerId="ADAL" clId="{247247AB-5AEC-4483-A42D-A1D30550601B}" dt="2022-12-16T02:08:48.354" v="54"/>
        <pc:sldMkLst>
          <pc:docMk/>
          <pc:sldMk cId="1015632266" sldId="766"/>
        </pc:sldMkLst>
      </pc:sldChg>
      <pc:sldChg chg="add">
        <pc:chgData name="Sally Garcia" userId="14886ab6-0ebe-4289-8985-92f6ea6d57f6" providerId="ADAL" clId="{247247AB-5AEC-4483-A42D-A1D30550601B}" dt="2022-12-16T02:09:13.661" v="56"/>
        <pc:sldMkLst>
          <pc:docMk/>
          <pc:sldMk cId="2696032684" sldId="767"/>
        </pc:sldMkLst>
      </pc:sldChg>
      <pc:sldChg chg="add">
        <pc:chgData name="Sally Garcia" userId="14886ab6-0ebe-4289-8985-92f6ea6d57f6" providerId="ADAL" clId="{247247AB-5AEC-4483-A42D-A1D30550601B}" dt="2022-12-16T02:09:23.781" v="58"/>
        <pc:sldMkLst>
          <pc:docMk/>
          <pc:sldMk cId="259800210" sldId="768"/>
        </pc:sldMkLst>
      </pc:sldChg>
      <pc:sldChg chg="add">
        <pc:chgData name="Sally Garcia" userId="14886ab6-0ebe-4289-8985-92f6ea6d57f6" providerId="ADAL" clId="{247247AB-5AEC-4483-A42D-A1D30550601B}" dt="2022-12-16T02:09:50.888" v="62"/>
        <pc:sldMkLst>
          <pc:docMk/>
          <pc:sldMk cId="4255514384" sldId="769"/>
        </pc:sldMkLst>
      </pc:sldChg>
      <pc:sldChg chg="add">
        <pc:chgData name="Sally Garcia" userId="14886ab6-0ebe-4289-8985-92f6ea6d57f6" providerId="ADAL" clId="{247247AB-5AEC-4483-A42D-A1D30550601B}" dt="2022-12-16T02:10:09.724" v="64"/>
        <pc:sldMkLst>
          <pc:docMk/>
          <pc:sldMk cId="1601944865" sldId="770"/>
        </pc:sldMkLst>
      </pc:sldChg>
      <pc:sldChg chg="add">
        <pc:chgData name="Sally Garcia" userId="14886ab6-0ebe-4289-8985-92f6ea6d57f6" providerId="ADAL" clId="{247247AB-5AEC-4483-A42D-A1D30550601B}" dt="2022-12-16T02:10:19.232" v="66"/>
        <pc:sldMkLst>
          <pc:docMk/>
          <pc:sldMk cId="2110768343" sldId="771"/>
        </pc:sldMkLst>
      </pc:sldChg>
      <pc:sldChg chg="add">
        <pc:chgData name="Sally Garcia" userId="14886ab6-0ebe-4289-8985-92f6ea6d57f6" providerId="ADAL" clId="{247247AB-5AEC-4483-A42D-A1D30550601B}" dt="2022-12-16T02:10:29.525" v="68"/>
        <pc:sldMkLst>
          <pc:docMk/>
          <pc:sldMk cId="2133204319" sldId="772"/>
        </pc:sldMkLst>
      </pc:sldChg>
      <pc:sldChg chg="add">
        <pc:chgData name="Sally Garcia" userId="14886ab6-0ebe-4289-8985-92f6ea6d57f6" providerId="ADAL" clId="{247247AB-5AEC-4483-A42D-A1D30550601B}" dt="2022-12-16T02:11:18.185" v="72"/>
        <pc:sldMkLst>
          <pc:docMk/>
          <pc:sldMk cId="1585048008" sldId="773"/>
        </pc:sldMkLst>
      </pc:sldChg>
      <pc:sldChg chg="add">
        <pc:chgData name="Sally Garcia" userId="14886ab6-0ebe-4289-8985-92f6ea6d57f6" providerId="ADAL" clId="{247247AB-5AEC-4483-A42D-A1D30550601B}" dt="2022-12-16T02:11:35.549" v="74"/>
        <pc:sldMkLst>
          <pc:docMk/>
          <pc:sldMk cId="3952498195" sldId="774"/>
        </pc:sldMkLst>
      </pc:sldChg>
      <pc:sldChg chg="add">
        <pc:chgData name="Sally Garcia" userId="14886ab6-0ebe-4289-8985-92f6ea6d57f6" providerId="ADAL" clId="{247247AB-5AEC-4483-A42D-A1D30550601B}" dt="2022-12-16T02:12:48.743" v="80"/>
        <pc:sldMkLst>
          <pc:docMk/>
          <pc:sldMk cId="2278772253" sldId="775"/>
        </pc:sldMkLst>
      </pc:sldChg>
      <pc:sldChg chg="add">
        <pc:chgData name="Sally Garcia" userId="14886ab6-0ebe-4289-8985-92f6ea6d57f6" providerId="ADAL" clId="{247247AB-5AEC-4483-A42D-A1D30550601B}" dt="2022-12-16T02:14:55.324" v="84"/>
        <pc:sldMkLst>
          <pc:docMk/>
          <pc:sldMk cId="4132275551" sldId="776"/>
        </pc:sldMkLst>
      </pc:sldChg>
      <pc:sldChg chg="add ord">
        <pc:chgData name="Sally Garcia" userId="14886ab6-0ebe-4289-8985-92f6ea6d57f6" providerId="ADAL" clId="{247247AB-5AEC-4483-A42D-A1D30550601B}" dt="2022-12-16T02:17:22.079" v="96"/>
        <pc:sldMkLst>
          <pc:docMk/>
          <pc:sldMk cId="3361750917" sldId="777"/>
        </pc:sldMkLst>
      </pc:sldChg>
      <pc:sldChg chg="add ord">
        <pc:chgData name="Sally Garcia" userId="14886ab6-0ebe-4289-8985-92f6ea6d57f6" providerId="ADAL" clId="{247247AB-5AEC-4483-A42D-A1D30550601B}" dt="2022-12-16T02:16:51.362" v="92"/>
        <pc:sldMkLst>
          <pc:docMk/>
          <pc:sldMk cId="1727892514" sldId="778"/>
        </pc:sldMkLst>
      </pc:sldChg>
      <pc:sldChg chg="add">
        <pc:chgData name="Sally Garcia" userId="14886ab6-0ebe-4289-8985-92f6ea6d57f6" providerId="ADAL" clId="{247247AB-5AEC-4483-A42D-A1D30550601B}" dt="2022-12-16T02:29:27.052" v="114"/>
        <pc:sldMkLst>
          <pc:docMk/>
          <pc:sldMk cId="2410952724" sldId="779"/>
        </pc:sldMkLst>
      </pc:sldChg>
      <pc:sldChg chg="add">
        <pc:chgData name="Sally Garcia" userId="14886ab6-0ebe-4289-8985-92f6ea6d57f6" providerId="ADAL" clId="{247247AB-5AEC-4483-A42D-A1D30550601B}" dt="2022-12-16T02:29:40.681" v="116"/>
        <pc:sldMkLst>
          <pc:docMk/>
          <pc:sldMk cId="2638132017" sldId="780"/>
        </pc:sldMkLst>
      </pc:sldChg>
      <pc:sldChg chg="add">
        <pc:chgData name="Sally Garcia" userId="14886ab6-0ebe-4289-8985-92f6ea6d57f6" providerId="ADAL" clId="{247247AB-5AEC-4483-A42D-A1D30550601B}" dt="2022-12-16T02:30:05.211" v="118"/>
        <pc:sldMkLst>
          <pc:docMk/>
          <pc:sldMk cId="2090693741" sldId="781"/>
        </pc:sldMkLst>
      </pc:sldChg>
      <pc:sldChg chg="add">
        <pc:chgData name="Sally Garcia" userId="14886ab6-0ebe-4289-8985-92f6ea6d57f6" providerId="ADAL" clId="{247247AB-5AEC-4483-A42D-A1D30550601B}" dt="2022-12-16T02:30:13.489" v="119"/>
        <pc:sldMkLst>
          <pc:docMk/>
          <pc:sldMk cId="3765731998" sldId="782"/>
        </pc:sldMkLst>
      </pc:sldChg>
      <pc:sldChg chg="add">
        <pc:chgData name="Sally Garcia" userId="14886ab6-0ebe-4289-8985-92f6ea6d57f6" providerId="ADAL" clId="{247247AB-5AEC-4483-A42D-A1D30550601B}" dt="2022-12-16T02:32:07.133" v="120"/>
        <pc:sldMkLst>
          <pc:docMk/>
          <pc:sldMk cId="1945399761" sldId="783"/>
        </pc:sldMkLst>
      </pc:sldChg>
      <pc:sldChg chg="add">
        <pc:chgData name="Sally Garcia" userId="14886ab6-0ebe-4289-8985-92f6ea6d57f6" providerId="ADAL" clId="{247247AB-5AEC-4483-A42D-A1D30550601B}" dt="2022-12-16T02:32:13.499" v="121"/>
        <pc:sldMkLst>
          <pc:docMk/>
          <pc:sldMk cId="2687077686" sldId="784"/>
        </pc:sldMkLst>
      </pc:sldChg>
      <pc:sldChg chg="add">
        <pc:chgData name="Sally Garcia" userId="14886ab6-0ebe-4289-8985-92f6ea6d57f6" providerId="ADAL" clId="{247247AB-5AEC-4483-A42D-A1D30550601B}" dt="2022-12-16T02:32:21.250" v="122"/>
        <pc:sldMkLst>
          <pc:docMk/>
          <pc:sldMk cId="3787742564" sldId="785"/>
        </pc:sldMkLst>
      </pc:sldChg>
      <pc:sldChg chg="add">
        <pc:chgData name="Sally Garcia" userId="14886ab6-0ebe-4289-8985-92f6ea6d57f6" providerId="ADAL" clId="{247247AB-5AEC-4483-A42D-A1D30550601B}" dt="2022-12-16T02:32:27.274" v="123"/>
        <pc:sldMkLst>
          <pc:docMk/>
          <pc:sldMk cId="4187633069" sldId="786"/>
        </pc:sldMkLst>
      </pc:sldChg>
      <pc:sldChg chg="add">
        <pc:chgData name="Sally Garcia" userId="14886ab6-0ebe-4289-8985-92f6ea6d57f6" providerId="ADAL" clId="{247247AB-5AEC-4483-A42D-A1D30550601B}" dt="2022-12-16T02:32:33.477" v="124"/>
        <pc:sldMkLst>
          <pc:docMk/>
          <pc:sldMk cId="2145674946" sldId="787"/>
        </pc:sldMkLst>
      </pc:sldChg>
      <pc:sldChg chg="add">
        <pc:chgData name="Sally Garcia" userId="14886ab6-0ebe-4289-8985-92f6ea6d57f6" providerId="ADAL" clId="{247247AB-5AEC-4483-A42D-A1D30550601B}" dt="2022-12-16T02:32:41.192" v="125"/>
        <pc:sldMkLst>
          <pc:docMk/>
          <pc:sldMk cId="2919935731" sldId="788"/>
        </pc:sldMkLst>
      </pc:sldChg>
      <pc:sldChg chg="add">
        <pc:chgData name="Sally Garcia" userId="14886ab6-0ebe-4289-8985-92f6ea6d57f6" providerId="ADAL" clId="{247247AB-5AEC-4483-A42D-A1D30550601B}" dt="2022-12-16T02:32:46.967" v="126"/>
        <pc:sldMkLst>
          <pc:docMk/>
          <pc:sldMk cId="893231872" sldId="789"/>
        </pc:sldMkLst>
      </pc:sldChg>
      <pc:sldChg chg="add">
        <pc:chgData name="Sally Garcia" userId="14886ab6-0ebe-4289-8985-92f6ea6d57f6" providerId="ADAL" clId="{247247AB-5AEC-4483-A42D-A1D30550601B}" dt="2022-12-16T02:32:54.148" v="127"/>
        <pc:sldMkLst>
          <pc:docMk/>
          <pc:sldMk cId="3566197396" sldId="790"/>
        </pc:sldMkLst>
      </pc:sldChg>
      <pc:sldChg chg="add">
        <pc:chgData name="Sally Garcia" userId="14886ab6-0ebe-4289-8985-92f6ea6d57f6" providerId="ADAL" clId="{247247AB-5AEC-4483-A42D-A1D30550601B}" dt="2022-12-16T02:34:17.031" v="130"/>
        <pc:sldMkLst>
          <pc:docMk/>
          <pc:sldMk cId="3793169115" sldId="791"/>
        </pc:sldMkLst>
      </pc:sldChg>
      <pc:sldChg chg="add">
        <pc:chgData name="Sally Garcia" userId="14886ab6-0ebe-4289-8985-92f6ea6d57f6" providerId="ADAL" clId="{247247AB-5AEC-4483-A42D-A1D30550601B}" dt="2022-12-16T02:39:24.774" v="135"/>
        <pc:sldMkLst>
          <pc:docMk/>
          <pc:sldMk cId="368540030" sldId="792"/>
        </pc:sldMkLst>
      </pc:sldChg>
      <pc:sldChg chg="add">
        <pc:chgData name="Sally Garcia" userId="14886ab6-0ebe-4289-8985-92f6ea6d57f6" providerId="ADAL" clId="{247247AB-5AEC-4483-A42D-A1D30550601B}" dt="2022-12-16T02:39:37.358" v="137"/>
        <pc:sldMkLst>
          <pc:docMk/>
          <pc:sldMk cId="1046219629" sldId="793"/>
        </pc:sldMkLst>
      </pc:sldChg>
      <pc:sldChg chg="add">
        <pc:chgData name="Sally Garcia" userId="14886ab6-0ebe-4289-8985-92f6ea6d57f6" providerId="ADAL" clId="{247247AB-5AEC-4483-A42D-A1D30550601B}" dt="2022-12-16T02:39:53.502" v="139"/>
        <pc:sldMkLst>
          <pc:docMk/>
          <pc:sldMk cId="667622689" sldId="794"/>
        </pc:sldMkLst>
      </pc:sldChg>
      <pc:sldChg chg="add">
        <pc:chgData name="Sally Garcia" userId="14886ab6-0ebe-4289-8985-92f6ea6d57f6" providerId="ADAL" clId="{247247AB-5AEC-4483-A42D-A1D30550601B}" dt="2022-12-16T02:40:42.113" v="141"/>
        <pc:sldMkLst>
          <pc:docMk/>
          <pc:sldMk cId="2849075931" sldId="795"/>
        </pc:sldMkLst>
      </pc:sldChg>
      <pc:sldChg chg="add">
        <pc:chgData name="Sally Garcia" userId="14886ab6-0ebe-4289-8985-92f6ea6d57f6" providerId="ADAL" clId="{247247AB-5AEC-4483-A42D-A1D30550601B}" dt="2022-12-16T02:41:11.314" v="143"/>
        <pc:sldMkLst>
          <pc:docMk/>
          <pc:sldMk cId="598070501" sldId="796"/>
        </pc:sldMkLst>
      </pc:sldChg>
      <pc:sldChg chg="add">
        <pc:chgData name="Sally Garcia" userId="14886ab6-0ebe-4289-8985-92f6ea6d57f6" providerId="ADAL" clId="{247247AB-5AEC-4483-A42D-A1D30550601B}" dt="2022-12-16T02:41:56.165" v="147"/>
        <pc:sldMkLst>
          <pc:docMk/>
          <pc:sldMk cId="2009275691" sldId="797"/>
        </pc:sldMkLst>
      </pc:sldChg>
      <pc:sldChg chg="add">
        <pc:chgData name="Sally Garcia" userId="14886ab6-0ebe-4289-8985-92f6ea6d57f6" providerId="ADAL" clId="{247247AB-5AEC-4483-A42D-A1D30550601B}" dt="2022-12-16T02:42:31.826" v="150"/>
        <pc:sldMkLst>
          <pc:docMk/>
          <pc:sldMk cId="707815737" sldId="798"/>
        </pc:sldMkLst>
      </pc:sldChg>
    </pc:docChg>
  </pc:docChgLst>
  <pc:docChgLst>
    <pc:chgData name="Robe Alsola" userId="442cfe6c-cb90-4d1b-80d8-34dd11d025e3" providerId="ADAL" clId="{6E69AA12-4CF4-43AF-A6FC-9B7EDCF5379D}"/>
    <pc:docChg chg="modSld">
      <pc:chgData name="Robe Alsola" userId="442cfe6c-cb90-4d1b-80d8-34dd11d025e3" providerId="ADAL" clId="{6E69AA12-4CF4-43AF-A6FC-9B7EDCF5379D}" dt="2023-08-10T00:26:02.704" v="71" actId="20577"/>
      <pc:docMkLst>
        <pc:docMk/>
      </pc:docMkLst>
      <pc:sldChg chg="modSp mod">
        <pc:chgData name="Robe Alsola" userId="442cfe6c-cb90-4d1b-80d8-34dd11d025e3" providerId="ADAL" clId="{6E69AA12-4CF4-43AF-A6FC-9B7EDCF5379D}" dt="2023-08-09T04:18:45.057" v="35" actId="20577"/>
        <pc:sldMkLst>
          <pc:docMk/>
          <pc:sldMk cId="743596809" sldId="729"/>
        </pc:sldMkLst>
        <pc:spChg chg="mod">
          <ac:chgData name="Robe Alsola" userId="442cfe6c-cb90-4d1b-80d8-34dd11d025e3" providerId="ADAL" clId="{6E69AA12-4CF4-43AF-A6FC-9B7EDCF5379D}" dt="2023-08-09T04:18:45.057" v="35" actId="20577"/>
          <ac:spMkLst>
            <pc:docMk/>
            <pc:sldMk cId="743596809" sldId="729"/>
            <ac:spMk id="3" creationId="{042D9E7B-D1BB-4A59-8D12-11E6C2FA55AC}"/>
          </ac:spMkLst>
        </pc:spChg>
      </pc:sldChg>
      <pc:sldChg chg="modSp mod">
        <pc:chgData name="Robe Alsola" userId="442cfe6c-cb90-4d1b-80d8-34dd11d025e3" providerId="ADAL" clId="{6E69AA12-4CF4-43AF-A6FC-9B7EDCF5379D}" dt="2023-08-09T04:09:12.565" v="6" actId="20577"/>
        <pc:sldMkLst>
          <pc:docMk/>
          <pc:sldMk cId="1509904911" sldId="739"/>
        </pc:sldMkLst>
        <pc:spChg chg="mod">
          <ac:chgData name="Robe Alsola" userId="442cfe6c-cb90-4d1b-80d8-34dd11d025e3" providerId="ADAL" clId="{6E69AA12-4CF4-43AF-A6FC-9B7EDCF5379D}" dt="2023-08-09T04:09:12.565" v="6" actId="20577"/>
          <ac:spMkLst>
            <pc:docMk/>
            <pc:sldMk cId="1509904911" sldId="739"/>
            <ac:spMk id="3" creationId="{042D9E7B-D1BB-4A59-8D12-11E6C2FA55AC}"/>
          </ac:spMkLst>
        </pc:spChg>
      </pc:sldChg>
      <pc:sldChg chg="modSp mod">
        <pc:chgData name="Robe Alsola" userId="442cfe6c-cb90-4d1b-80d8-34dd11d025e3" providerId="ADAL" clId="{6E69AA12-4CF4-43AF-A6FC-9B7EDCF5379D}" dt="2023-08-09T04:09:47.951" v="12" actId="20577"/>
        <pc:sldMkLst>
          <pc:docMk/>
          <pc:sldMk cId="3948861112" sldId="740"/>
        </pc:sldMkLst>
        <pc:spChg chg="mod">
          <ac:chgData name="Robe Alsola" userId="442cfe6c-cb90-4d1b-80d8-34dd11d025e3" providerId="ADAL" clId="{6E69AA12-4CF4-43AF-A6FC-9B7EDCF5379D}" dt="2023-08-09T04:09:47.951" v="12" actId="20577"/>
          <ac:spMkLst>
            <pc:docMk/>
            <pc:sldMk cId="3948861112" sldId="740"/>
            <ac:spMk id="3" creationId="{042D9E7B-D1BB-4A59-8D12-11E6C2FA55AC}"/>
          </ac:spMkLst>
        </pc:spChg>
      </pc:sldChg>
      <pc:sldChg chg="modSp mod">
        <pc:chgData name="Robe Alsola" userId="442cfe6c-cb90-4d1b-80d8-34dd11d025e3" providerId="ADAL" clId="{6E69AA12-4CF4-43AF-A6FC-9B7EDCF5379D}" dt="2023-08-09T04:10:58.345" v="26" actId="20577"/>
        <pc:sldMkLst>
          <pc:docMk/>
          <pc:sldMk cId="2027200806" sldId="744"/>
        </pc:sldMkLst>
        <pc:spChg chg="mod">
          <ac:chgData name="Robe Alsola" userId="442cfe6c-cb90-4d1b-80d8-34dd11d025e3" providerId="ADAL" clId="{6E69AA12-4CF4-43AF-A6FC-9B7EDCF5379D}" dt="2023-08-09T04:10:58.345" v="26" actId="20577"/>
          <ac:spMkLst>
            <pc:docMk/>
            <pc:sldMk cId="2027200806" sldId="744"/>
            <ac:spMk id="3" creationId="{042D9E7B-D1BB-4A59-8D12-11E6C2FA55AC}"/>
          </ac:spMkLst>
        </pc:spChg>
      </pc:sldChg>
      <pc:sldChg chg="modSp mod">
        <pc:chgData name="Robe Alsola" userId="442cfe6c-cb90-4d1b-80d8-34dd11d025e3" providerId="ADAL" clId="{6E69AA12-4CF4-43AF-A6FC-9B7EDCF5379D}" dt="2023-08-09T04:11:48.334" v="32" actId="20577"/>
        <pc:sldMkLst>
          <pc:docMk/>
          <pc:sldMk cId="1585048008" sldId="773"/>
        </pc:sldMkLst>
        <pc:spChg chg="mod">
          <ac:chgData name="Robe Alsola" userId="442cfe6c-cb90-4d1b-80d8-34dd11d025e3" providerId="ADAL" clId="{6E69AA12-4CF4-43AF-A6FC-9B7EDCF5379D}" dt="2023-08-09T04:11:48.334" v="32" actId="20577"/>
          <ac:spMkLst>
            <pc:docMk/>
            <pc:sldMk cId="1585048008" sldId="773"/>
            <ac:spMk id="3" creationId="{042D9E7B-D1BB-4A59-8D12-11E6C2FA55AC}"/>
          </ac:spMkLst>
        </pc:spChg>
      </pc:sldChg>
      <pc:sldChg chg="modSp mod">
        <pc:chgData name="Robe Alsola" userId="442cfe6c-cb90-4d1b-80d8-34dd11d025e3" providerId="ADAL" clId="{6E69AA12-4CF4-43AF-A6FC-9B7EDCF5379D}" dt="2023-08-10T00:26:02.704" v="71" actId="20577"/>
        <pc:sldMkLst>
          <pc:docMk/>
          <pc:sldMk cId="3952498195" sldId="774"/>
        </pc:sldMkLst>
        <pc:spChg chg="mod">
          <ac:chgData name="Robe Alsola" userId="442cfe6c-cb90-4d1b-80d8-34dd11d025e3" providerId="ADAL" clId="{6E69AA12-4CF4-43AF-A6FC-9B7EDCF5379D}" dt="2023-08-10T00:26:02.704" v="71" actId="20577"/>
          <ac:spMkLst>
            <pc:docMk/>
            <pc:sldMk cId="3952498195" sldId="774"/>
            <ac:spMk id="3" creationId="{042D9E7B-D1BB-4A59-8D12-11E6C2FA55AC}"/>
          </ac:spMkLst>
        </pc:spChg>
      </pc:sldChg>
      <pc:sldChg chg="modSp mod">
        <pc:chgData name="Robe Alsola" userId="442cfe6c-cb90-4d1b-80d8-34dd11d025e3" providerId="ADAL" clId="{6E69AA12-4CF4-43AF-A6FC-9B7EDCF5379D}" dt="2023-08-09T04:08:24.766" v="5" actId="20577"/>
        <pc:sldMkLst>
          <pc:docMk/>
          <pc:sldMk cId="2278772253" sldId="775"/>
        </pc:sldMkLst>
        <pc:spChg chg="mod">
          <ac:chgData name="Robe Alsola" userId="442cfe6c-cb90-4d1b-80d8-34dd11d025e3" providerId="ADAL" clId="{6E69AA12-4CF4-43AF-A6FC-9B7EDCF5379D}" dt="2023-08-09T04:08:24.766" v="5" actId="20577"/>
          <ac:spMkLst>
            <pc:docMk/>
            <pc:sldMk cId="2278772253" sldId="775"/>
            <ac:spMk id="3" creationId="{042D9E7B-D1BB-4A59-8D12-11E6C2FA55AC}"/>
          </ac:spMkLst>
        </pc:spChg>
      </pc:sldChg>
      <pc:sldChg chg="modSp mod">
        <pc:chgData name="Robe Alsola" userId="442cfe6c-cb90-4d1b-80d8-34dd11d025e3" providerId="ADAL" clId="{6E69AA12-4CF4-43AF-A6FC-9B7EDCF5379D}" dt="2023-08-09T04:22:46.104" v="43" actId="20577"/>
        <pc:sldMkLst>
          <pc:docMk/>
          <pc:sldMk cId="2919935731" sldId="788"/>
        </pc:sldMkLst>
        <pc:graphicFrameChg chg="modGraphic">
          <ac:chgData name="Robe Alsola" userId="442cfe6c-cb90-4d1b-80d8-34dd11d025e3" providerId="ADAL" clId="{6E69AA12-4CF4-43AF-A6FC-9B7EDCF5379D}" dt="2023-08-09T04:22:46.104" v="43" actId="20577"/>
          <ac:graphicFrameMkLst>
            <pc:docMk/>
            <pc:sldMk cId="2919935731" sldId="788"/>
            <ac:graphicFrameMk id="4" creationId="{4C1C9390-D808-4A8E-95E7-F4BFC36788C1}"/>
          </ac:graphicFrameMkLst>
        </pc:graphicFrameChg>
      </pc:sldChg>
    </pc:docChg>
  </pc:docChgLst>
  <pc:docChgLst>
    <pc:chgData name="Gia Timbal" userId="efd2d06c-0825-42ed-ae34-6fe4fc35cdf7" providerId="ADAL" clId="{E87B5511-7323-4849-A444-F78B1ECBF979}"/>
    <pc:docChg chg="modSld">
      <pc:chgData name="Gia Timbal" userId="efd2d06c-0825-42ed-ae34-6fe4fc35cdf7" providerId="ADAL" clId="{E87B5511-7323-4849-A444-F78B1ECBF979}" dt="2022-12-22T01:34:19.509" v="5"/>
      <pc:docMkLst>
        <pc:docMk/>
      </pc:docMkLst>
      <pc:sldChg chg="addSp modSp">
        <pc:chgData name="Gia Timbal" userId="efd2d06c-0825-42ed-ae34-6fe4fc35cdf7" providerId="ADAL" clId="{E87B5511-7323-4849-A444-F78B1ECBF979}" dt="2022-12-22T01:29:35.576" v="0"/>
        <pc:sldMkLst>
          <pc:docMk/>
          <pc:sldMk cId="1905530435" sldId="761"/>
        </pc:sldMkLst>
        <pc:picChg chg="add mod">
          <ac:chgData name="Gia Timbal" userId="efd2d06c-0825-42ed-ae34-6fe4fc35cdf7" providerId="ADAL" clId="{E87B5511-7323-4849-A444-F78B1ECBF979}" dt="2022-12-22T01:29:35.576" v="0"/>
          <ac:picMkLst>
            <pc:docMk/>
            <pc:sldMk cId="1905530435" sldId="761"/>
            <ac:picMk id="2" creationId="{64A25C90-66A1-0E0E-1BF0-3198B56C57B2}"/>
          </ac:picMkLst>
        </pc:picChg>
      </pc:sldChg>
      <pc:sldChg chg="addSp modSp">
        <pc:chgData name="Gia Timbal" userId="efd2d06c-0825-42ed-ae34-6fe4fc35cdf7" providerId="ADAL" clId="{E87B5511-7323-4849-A444-F78B1ECBF979}" dt="2022-12-22T01:29:40.839" v="1"/>
        <pc:sldMkLst>
          <pc:docMk/>
          <pc:sldMk cId="2696032684" sldId="767"/>
        </pc:sldMkLst>
        <pc:picChg chg="add mod">
          <ac:chgData name="Gia Timbal" userId="efd2d06c-0825-42ed-ae34-6fe4fc35cdf7" providerId="ADAL" clId="{E87B5511-7323-4849-A444-F78B1ECBF979}" dt="2022-12-22T01:29:40.839" v="1"/>
          <ac:picMkLst>
            <pc:docMk/>
            <pc:sldMk cId="2696032684" sldId="767"/>
            <ac:picMk id="2" creationId="{5C178957-FC2B-D5FE-CB2F-6671508100EE}"/>
          </ac:picMkLst>
        </pc:picChg>
      </pc:sldChg>
      <pc:sldChg chg="addSp modSp">
        <pc:chgData name="Gia Timbal" userId="efd2d06c-0825-42ed-ae34-6fe4fc35cdf7" providerId="ADAL" clId="{E87B5511-7323-4849-A444-F78B1ECBF979}" dt="2022-12-22T01:30:01.367" v="2"/>
        <pc:sldMkLst>
          <pc:docMk/>
          <pc:sldMk cId="2638132017" sldId="780"/>
        </pc:sldMkLst>
        <pc:picChg chg="add mod">
          <ac:chgData name="Gia Timbal" userId="efd2d06c-0825-42ed-ae34-6fe4fc35cdf7" providerId="ADAL" clId="{E87B5511-7323-4849-A444-F78B1ECBF979}" dt="2022-12-22T01:30:01.367" v="2"/>
          <ac:picMkLst>
            <pc:docMk/>
            <pc:sldMk cId="2638132017" sldId="780"/>
            <ac:picMk id="2" creationId="{1B0C6039-683D-797E-427A-C960260C5076}"/>
          </ac:picMkLst>
        </pc:picChg>
      </pc:sldChg>
      <pc:sldChg chg="addSp modSp">
        <pc:chgData name="Gia Timbal" userId="efd2d06c-0825-42ed-ae34-6fe4fc35cdf7" providerId="ADAL" clId="{E87B5511-7323-4849-A444-F78B1ECBF979}" dt="2022-12-22T01:34:02.263" v="3"/>
        <pc:sldMkLst>
          <pc:docMk/>
          <pc:sldMk cId="3793169115" sldId="791"/>
        </pc:sldMkLst>
        <pc:picChg chg="add mod">
          <ac:chgData name="Gia Timbal" userId="efd2d06c-0825-42ed-ae34-6fe4fc35cdf7" providerId="ADAL" clId="{E87B5511-7323-4849-A444-F78B1ECBF979}" dt="2022-12-22T01:34:02.263" v="3"/>
          <ac:picMkLst>
            <pc:docMk/>
            <pc:sldMk cId="3793169115" sldId="791"/>
            <ac:picMk id="2" creationId="{FF25142B-E4F9-2638-957D-BB3BFB06EE90}"/>
          </ac:picMkLst>
        </pc:picChg>
      </pc:sldChg>
      <pc:sldChg chg="addSp modSp">
        <pc:chgData name="Gia Timbal" userId="efd2d06c-0825-42ed-ae34-6fe4fc35cdf7" providerId="ADAL" clId="{E87B5511-7323-4849-A444-F78B1ECBF979}" dt="2022-12-22T01:34:17.655" v="4"/>
        <pc:sldMkLst>
          <pc:docMk/>
          <pc:sldMk cId="2849075931" sldId="795"/>
        </pc:sldMkLst>
        <pc:picChg chg="add mod">
          <ac:chgData name="Gia Timbal" userId="efd2d06c-0825-42ed-ae34-6fe4fc35cdf7" providerId="ADAL" clId="{E87B5511-7323-4849-A444-F78B1ECBF979}" dt="2022-12-22T01:34:17.655" v="4"/>
          <ac:picMkLst>
            <pc:docMk/>
            <pc:sldMk cId="2849075931" sldId="795"/>
            <ac:picMk id="4" creationId="{6E2F0A4B-B078-1192-1C80-665612A08A36}"/>
          </ac:picMkLst>
        </pc:picChg>
      </pc:sldChg>
      <pc:sldChg chg="addSp modSp">
        <pc:chgData name="Gia Timbal" userId="efd2d06c-0825-42ed-ae34-6fe4fc35cdf7" providerId="ADAL" clId="{E87B5511-7323-4849-A444-F78B1ECBF979}" dt="2022-12-22T01:34:19.509" v="5"/>
        <pc:sldMkLst>
          <pc:docMk/>
          <pc:sldMk cId="598070501" sldId="796"/>
        </pc:sldMkLst>
        <pc:picChg chg="add mod">
          <ac:chgData name="Gia Timbal" userId="efd2d06c-0825-42ed-ae34-6fe4fc35cdf7" providerId="ADAL" clId="{E87B5511-7323-4849-A444-F78B1ECBF979}" dt="2022-12-22T01:34:19.509" v="5"/>
          <ac:picMkLst>
            <pc:docMk/>
            <pc:sldMk cId="598070501" sldId="796"/>
            <ac:picMk id="2" creationId="{B5B155B5-D910-A923-3CCF-7FF6EC41554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D3263B-E56D-4E26-8F4E-8ED6036D72C1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223FA806-E44A-4F79-92AE-B28C71667B58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 dirty="0"/>
            <a:t>Physical</a:t>
          </a:r>
        </a:p>
      </dgm:t>
    </dgm:pt>
    <dgm:pt modelId="{0AB4E0DE-F2E9-431C-86CB-450ED2DA43E6}" type="parTrans" cxnId="{1BAEBAB9-0694-4D02-856A-082AAACE0F3C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4C224622-E615-4436-9CB1-A7EFC3D94E6E}" type="sibTrans" cxnId="{1BAEBAB9-0694-4D02-856A-082AAACE0F3C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E91253D0-59E8-4C1D-8051-9FFE076683ED}">
      <dgm:prSet custT="1"/>
      <dgm:spPr>
        <a:solidFill>
          <a:srgbClr val="42BDCA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 dirty="0"/>
            <a:t>Psychological</a:t>
          </a:r>
        </a:p>
      </dgm:t>
    </dgm:pt>
    <dgm:pt modelId="{5E3C552F-6391-40F0-9997-FD39C136E8F1}" type="parTrans" cxnId="{61C7453E-16CF-47A5-988C-1C98DE56424A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7EEBCFEA-2141-41D2-9884-28EEF828B3E7}" type="sibTrans" cxnId="{61C7453E-16CF-47A5-988C-1C98DE56424A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DD8B1C65-53D0-453A-BBC8-851978E2A74A}">
      <dgm:prSet custT="1"/>
      <dgm:spPr>
        <a:solidFill>
          <a:srgbClr val="3CBE99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/>
            <a:t>Emotional</a:t>
          </a:r>
        </a:p>
      </dgm:t>
    </dgm:pt>
    <dgm:pt modelId="{FE3D3256-680C-4191-B027-4031E497391B}" type="parTrans" cxnId="{9F599A7A-D5A7-4CAD-A6E8-B181B5C345A0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86E2912E-819E-4754-8C00-CC4E673BDE62}" type="sibTrans" cxnId="{9F599A7A-D5A7-4CAD-A6E8-B181B5C345A0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C840DDA5-A941-4CDB-ABD7-700266F4C386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 dirty="0"/>
            <a:t>Spiritual</a:t>
          </a:r>
        </a:p>
      </dgm:t>
    </dgm:pt>
    <dgm:pt modelId="{DB473371-74E0-414F-98DC-C38493F69E05}" type="parTrans" cxnId="{39987C7C-7B98-469B-ABC5-0649E30CAA65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466EFFBD-E063-49EC-AF7D-1FD4EBF578BF}" type="sibTrans" cxnId="{39987C7C-7B98-469B-ABC5-0649E30CAA65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CCD7DA01-C51F-4377-AC1D-1A98428BEB14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/>
            <a:t>Relationship</a:t>
          </a:r>
        </a:p>
      </dgm:t>
    </dgm:pt>
    <dgm:pt modelId="{0554C766-AF8C-4518-ACB1-72E7AF06519F}" type="parTrans" cxnId="{AE1F02DF-D4EF-4A7E-8E1B-563A25D1087A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7D785A2F-C5AD-44C5-85B4-AFAF624D0872}" type="sibTrans" cxnId="{AE1F02DF-D4EF-4A7E-8E1B-563A25D1087A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C0C217BD-2BF6-4DF6-9B9B-1070EB83FC48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000"/>
            <a:t>Professional</a:t>
          </a:r>
        </a:p>
      </dgm:t>
    </dgm:pt>
    <dgm:pt modelId="{57FA208B-C272-4E67-98CF-BD90CC1DE36B}" type="parTrans" cxnId="{71BF092B-4B0A-4012-8B7B-CAEAF943A67D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9BB2D692-2F0F-4A61-970B-1B80D48821F7}" type="sibTrans" cxnId="{71BF092B-4B0A-4012-8B7B-CAEAF943A67D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9F3BF9A3-43C6-4C85-8FE4-5D921BE85CFA}" type="pres">
      <dgm:prSet presAssocID="{F9D3263B-E56D-4E26-8F4E-8ED6036D72C1}" presName="diagram" presStyleCnt="0">
        <dgm:presLayoutVars>
          <dgm:dir/>
          <dgm:resizeHandles val="exact"/>
        </dgm:presLayoutVars>
      </dgm:prSet>
      <dgm:spPr/>
    </dgm:pt>
    <dgm:pt modelId="{E7D95339-E7D3-426D-85B5-84B0BE5C67E0}" type="pres">
      <dgm:prSet presAssocID="{223FA806-E44A-4F79-92AE-B28C71667B58}" presName="node" presStyleLbl="node1" presStyleIdx="0" presStyleCnt="6" custScaleX="138963">
        <dgm:presLayoutVars>
          <dgm:bulletEnabled val="1"/>
        </dgm:presLayoutVars>
      </dgm:prSet>
      <dgm:spPr/>
    </dgm:pt>
    <dgm:pt modelId="{6674FD1F-9BB4-4DBE-B111-1E74ED94283E}" type="pres">
      <dgm:prSet presAssocID="{4C224622-E615-4436-9CB1-A7EFC3D94E6E}" presName="sibTrans" presStyleCnt="0"/>
      <dgm:spPr/>
    </dgm:pt>
    <dgm:pt modelId="{D9BBAC5E-BC4A-42FB-856C-90797E31EF0E}" type="pres">
      <dgm:prSet presAssocID="{E91253D0-59E8-4C1D-8051-9FFE076683ED}" presName="node" presStyleLbl="node1" presStyleIdx="1" presStyleCnt="6" custScaleX="138963">
        <dgm:presLayoutVars>
          <dgm:bulletEnabled val="1"/>
        </dgm:presLayoutVars>
      </dgm:prSet>
      <dgm:spPr/>
    </dgm:pt>
    <dgm:pt modelId="{F05BD160-6F24-4D03-9F1E-D27909DBC5B2}" type="pres">
      <dgm:prSet presAssocID="{7EEBCFEA-2141-41D2-9884-28EEF828B3E7}" presName="sibTrans" presStyleCnt="0"/>
      <dgm:spPr/>
    </dgm:pt>
    <dgm:pt modelId="{7A3A924B-FE6D-482D-96AC-FFD9F984E97C}" type="pres">
      <dgm:prSet presAssocID="{DD8B1C65-53D0-453A-BBC8-851978E2A74A}" presName="node" presStyleLbl="node1" presStyleIdx="2" presStyleCnt="6" custScaleX="138963">
        <dgm:presLayoutVars>
          <dgm:bulletEnabled val="1"/>
        </dgm:presLayoutVars>
      </dgm:prSet>
      <dgm:spPr/>
    </dgm:pt>
    <dgm:pt modelId="{76346DC6-EDDA-49B6-B5D5-4C641421425C}" type="pres">
      <dgm:prSet presAssocID="{86E2912E-819E-4754-8C00-CC4E673BDE62}" presName="sibTrans" presStyleCnt="0"/>
      <dgm:spPr/>
    </dgm:pt>
    <dgm:pt modelId="{C0BAA680-01A9-4CA2-B505-EBEF32A00357}" type="pres">
      <dgm:prSet presAssocID="{C840DDA5-A941-4CDB-ABD7-700266F4C386}" presName="node" presStyleLbl="node1" presStyleIdx="3" presStyleCnt="6" custScaleX="138963">
        <dgm:presLayoutVars>
          <dgm:bulletEnabled val="1"/>
        </dgm:presLayoutVars>
      </dgm:prSet>
      <dgm:spPr/>
    </dgm:pt>
    <dgm:pt modelId="{D46F00CB-98A8-4511-88E0-B11EB8D46B3F}" type="pres">
      <dgm:prSet presAssocID="{466EFFBD-E063-49EC-AF7D-1FD4EBF578BF}" presName="sibTrans" presStyleCnt="0"/>
      <dgm:spPr/>
    </dgm:pt>
    <dgm:pt modelId="{EF3EEFB7-1D70-44F7-88C5-56C8F18B2576}" type="pres">
      <dgm:prSet presAssocID="{CCD7DA01-C51F-4377-AC1D-1A98428BEB14}" presName="node" presStyleLbl="node1" presStyleIdx="4" presStyleCnt="6" custScaleX="138963">
        <dgm:presLayoutVars>
          <dgm:bulletEnabled val="1"/>
        </dgm:presLayoutVars>
      </dgm:prSet>
      <dgm:spPr/>
    </dgm:pt>
    <dgm:pt modelId="{1FB31A90-D528-4033-BE2F-0692B785F2DB}" type="pres">
      <dgm:prSet presAssocID="{7D785A2F-C5AD-44C5-85B4-AFAF624D0872}" presName="sibTrans" presStyleCnt="0"/>
      <dgm:spPr/>
    </dgm:pt>
    <dgm:pt modelId="{B7899E6A-8E8E-4587-AC7E-E0CC5BE11F88}" type="pres">
      <dgm:prSet presAssocID="{C0C217BD-2BF6-4DF6-9B9B-1070EB83FC48}" presName="node" presStyleLbl="node1" presStyleIdx="5" presStyleCnt="6" custScaleX="138963">
        <dgm:presLayoutVars>
          <dgm:bulletEnabled val="1"/>
        </dgm:presLayoutVars>
      </dgm:prSet>
      <dgm:spPr/>
    </dgm:pt>
  </dgm:ptLst>
  <dgm:cxnLst>
    <dgm:cxn modelId="{9592A624-ACC4-46D1-A4B8-BA129A9A5B43}" type="presOf" srcId="{223FA806-E44A-4F79-92AE-B28C71667B58}" destId="{E7D95339-E7D3-426D-85B5-84B0BE5C67E0}" srcOrd="0" destOrd="0" presId="urn:microsoft.com/office/officeart/2005/8/layout/default"/>
    <dgm:cxn modelId="{99F44328-E14B-4F36-85B0-D4E2A969F21B}" type="presOf" srcId="{F9D3263B-E56D-4E26-8F4E-8ED6036D72C1}" destId="{9F3BF9A3-43C6-4C85-8FE4-5D921BE85CFA}" srcOrd="0" destOrd="0" presId="urn:microsoft.com/office/officeart/2005/8/layout/default"/>
    <dgm:cxn modelId="{71BF092B-4B0A-4012-8B7B-CAEAF943A67D}" srcId="{F9D3263B-E56D-4E26-8F4E-8ED6036D72C1}" destId="{C0C217BD-2BF6-4DF6-9B9B-1070EB83FC48}" srcOrd="5" destOrd="0" parTransId="{57FA208B-C272-4E67-98CF-BD90CC1DE36B}" sibTransId="{9BB2D692-2F0F-4A61-970B-1B80D48821F7}"/>
    <dgm:cxn modelId="{A54EC32F-E089-4479-9445-34970668662B}" type="presOf" srcId="{C840DDA5-A941-4CDB-ABD7-700266F4C386}" destId="{C0BAA680-01A9-4CA2-B505-EBEF32A00357}" srcOrd="0" destOrd="0" presId="urn:microsoft.com/office/officeart/2005/8/layout/default"/>
    <dgm:cxn modelId="{61C7453E-16CF-47A5-988C-1C98DE56424A}" srcId="{F9D3263B-E56D-4E26-8F4E-8ED6036D72C1}" destId="{E91253D0-59E8-4C1D-8051-9FFE076683ED}" srcOrd="1" destOrd="0" parTransId="{5E3C552F-6391-40F0-9997-FD39C136E8F1}" sibTransId="{7EEBCFEA-2141-41D2-9884-28EEF828B3E7}"/>
    <dgm:cxn modelId="{A3BF5A5C-8506-4F22-B029-E9B58F78FF33}" type="presOf" srcId="{E91253D0-59E8-4C1D-8051-9FFE076683ED}" destId="{D9BBAC5E-BC4A-42FB-856C-90797E31EF0E}" srcOrd="0" destOrd="0" presId="urn:microsoft.com/office/officeart/2005/8/layout/default"/>
    <dgm:cxn modelId="{1BE5114F-3D7F-4D8F-873A-801A4B200C00}" type="presOf" srcId="{DD8B1C65-53D0-453A-BBC8-851978E2A74A}" destId="{7A3A924B-FE6D-482D-96AC-FFD9F984E97C}" srcOrd="0" destOrd="0" presId="urn:microsoft.com/office/officeart/2005/8/layout/default"/>
    <dgm:cxn modelId="{9F599A7A-D5A7-4CAD-A6E8-B181B5C345A0}" srcId="{F9D3263B-E56D-4E26-8F4E-8ED6036D72C1}" destId="{DD8B1C65-53D0-453A-BBC8-851978E2A74A}" srcOrd="2" destOrd="0" parTransId="{FE3D3256-680C-4191-B027-4031E497391B}" sibTransId="{86E2912E-819E-4754-8C00-CC4E673BDE62}"/>
    <dgm:cxn modelId="{39987C7C-7B98-469B-ABC5-0649E30CAA65}" srcId="{F9D3263B-E56D-4E26-8F4E-8ED6036D72C1}" destId="{C840DDA5-A941-4CDB-ABD7-700266F4C386}" srcOrd="3" destOrd="0" parTransId="{DB473371-74E0-414F-98DC-C38493F69E05}" sibTransId="{466EFFBD-E063-49EC-AF7D-1FD4EBF578BF}"/>
    <dgm:cxn modelId="{13035C98-76A9-4C33-8903-28C52AAFB9EA}" type="presOf" srcId="{C0C217BD-2BF6-4DF6-9B9B-1070EB83FC48}" destId="{B7899E6A-8E8E-4587-AC7E-E0CC5BE11F88}" srcOrd="0" destOrd="0" presId="urn:microsoft.com/office/officeart/2005/8/layout/default"/>
    <dgm:cxn modelId="{B84A91AA-FDF0-4DF6-903F-25DF4C8DD010}" type="presOf" srcId="{CCD7DA01-C51F-4377-AC1D-1A98428BEB14}" destId="{EF3EEFB7-1D70-44F7-88C5-56C8F18B2576}" srcOrd="0" destOrd="0" presId="urn:microsoft.com/office/officeart/2005/8/layout/default"/>
    <dgm:cxn modelId="{1BAEBAB9-0694-4D02-856A-082AAACE0F3C}" srcId="{F9D3263B-E56D-4E26-8F4E-8ED6036D72C1}" destId="{223FA806-E44A-4F79-92AE-B28C71667B58}" srcOrd="0" destOrd="0" parTransId="{0AB4E0DE-F2E9-431C-86CB-450ED2DA43E6}" sibTransId="{4C224622-E615-4436-9CB1-A7EFC3D94E6E}"/>
    <dgm:cxn modelId="{AE1F02DF-D4EF-4A7E-8E1B-563A25D1087A}" srcId="{F9D3263B-E56D-4E26-8F4E-8ED6036D72C1}" destId="{CCD7DA01-C51F-4377-AC1D-1A98428BEB14}" srcOrd="4" destOrd="0" parTransId="{0554C766-AF8C-4518-ACB1-72E7AF06519F}" sibTransId="{7D785A2F-C5AD-44C5-85B4-AFAF624D0872}"/>
    <dgm:cxn modelId="{2E953E5F-19E1-460E-BA95-92253D9E8526}" type="presParOf" srcId="{9F3BF9A3-43C6-4C85-8FE4-5D921BE85CFA}" destId="{E7D95339-E7D3-426D-85B5-84B0BE5C67E0}" srcOrd="0" destOrd="0" presId="urn:microsoft.com/office/officeart/2005/8/layout/default"/>
    <dgm:cxn modelId="{94095D1C-28C8-411C-A651-8F925B9D3FC5}" type="presParOf" srcId="{9F3BF9A3-43C6-4C85-8FE4-5D921BE85CFA}" destId="{6674FD1F-9BB4-4DBE-B111-1E74ED94283E}" srcOrd="1" destOrd="0" presId="urn:microsoft.com/office/officeart/2005/8/layout/default"/>
    <dgm:cxn modelId="{1056AFA2-AAA0-4972-8FEB-5F2155CF02D9}" type="presParOf" srcId="{9F3BF9A3-43C6-4C85-8FE4-5D921BE85CFA}" destId="{D9BBAC5E-BC4A-42FB-856C-90797E31EF0E}" srcOrd="2" destOrd="0" presId="urn:microsoft.com/office/officeart/2005/8/layout/default"/>
    <dgm:cxn modelId="{8F6E8D87-AE42-447C-B2B6-D112C7507763}" type="presParOf" srcId="{9F3BF9A3-43C6-4C85-8FE4-5D921BE85CFA}" destId="{F05BD160-6F24-4D03-9F1E-D27909DBC5B2}" srcOrd="3" destOrd="0" presId="urn:microsoft.com/office/officeart/2005/8/layout/default"/>
    <dgm:cxn modelId="{D7CF4A02-1F3B-41C5-87D4-F34305F534DB}" type="presParOf" srcId="{9F3BF9A3-43C6-4C85-8FE4-5D921BE85CFA}" destId="{7A3A924B-FE6D-482D-96AC-FFD9F984E97C}" srcOrd="4" destOrd="0" presId="urn:microsoft.com/office/officeart/2005/8/layout/default"/>
    <dgm:cxn modelId="{49CA3FBF-6D48-4614-B16B-F5FAECA3094C}" type="presParOf" srcId="{9F3BF9A3-43C6-4C85-8FE4-5D921BE85CFA}" destId="{76346DC6-EDDA-49B6-B5D5-4C641421425C}" srcOrd="5" destOrd="0" presId="urn:microsoft.com/office/officeart/2005/8/layout/default"/>
    <dgm:cxn modelId="{1C945B8C-3296-4382-B801-3A83D9408C93}" type="presParOf" srcId="{9F3BF9A3-43C6-4C85-8FE4-5D921BE85CFA}" destId="{C0BAA680-01A9-4CA2-B505-EBEF32A00357}" srcOrd="6" destOrd="0" presId="urn:microsoft.com/office/officeart/2005/8/layout/default"/>
    <dgm:cxn modelId="{8429B64C-7ECF-44A4-A97A-E5B515ACB6BD}" type="presParOf" srcId="{9F3BF9A3-43C6-4C85-8FE4-5D921BE85CFA}" destId="{D46F00CB-98A8-4511-88E0-B11EB8D46B3F}" srcOrd="7" destOrd="0" presId="urn:microsoft.com/office/officeart/2005/8/layout/default"/>
    <dgm:cxn modelId="{2C5DE704-9A72-4F82-91CB-CDBAA908FF76}" type="presParOf" srcId="{9F3BF9A3-43C6-4C85-8FE4-5D921BE85CFA}" destId="{EF3EEFB7-1D70-44F7-88C5-56C8F18B2576}" srcOrd="8" destOrd="0" presId="urn:microsoft.com/office/officeart/2005/8/layout/default"/>
    <dgm:cxn modelId="{679FC14F-FEC7-40B0-81F2-CDF88754557F}" type="presParOf" srcId="{9F3BF9A3-43C6-4C85-8FE4-5D921BE85CFA}" destId="{1FB31A90-D528-4033-BE2F-0692B785F2DB}" srcOrd="9" destOrd="0" presId="urn:microsoft.com/office/officeart/2005/8/layout/default"/>
    <dgm:cxn modelId="{397987B2-3D95-4D9A-B24E-E0EBF460389F}" type="presParOf" srcId="{9F3BF9A3-43C6-4C85-8FE4-5D921BE85CFA}" destId="{B7899E6A-8E8E-4587-AC7E-E0CC5BE11F88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84E029E5-D8A8-4CEC-AAF4-E1FDAC47C080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0C2BDBF6-A0FB-47DE-B7C6-023C5A2448D0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200"/>
            <a:t>Taking responsibility for their wellbeing</a:t>
          </a:r>
          <a:endParaRPr lang="en-AU" sz="2200"/>
        </a:p>
      </dgm:t>
    </dgm:pt>
    <dgm:pt modelId="{231EA1A6-043F-452B-8A59-2AF0488411BA}" type="parTrans" cxnId="{C2FB1FE7-71D9-4E0E-ADDB-5AC7A77C0C10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4B59B0F8-7265-45F4-8065-69FCEC389213}" type="sibTrans" cxnId="{C2FB1FE7-71D9-4E0E-ADDB-5AC7A77C0C10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2AC050CC-4047-4C09-B587-4F772C7D1228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200" dirty="0"/>
            <a:t>Taking responsibility for their </a:t>
          </a:r>
          <a:r>
            <a:rPr lang="en-US" sz="2200" dirty="0" err="1"/>
            <a:t>behaviour</a:t>
          </a:r>
          <a:endParaRPr lang="en-US" sz="2200" dirty="0"/>
        </a:p>
      </dgm:t>
    </dgm:pt>
    <dgm:pt modelId="{AD72EE5F-C107-49BF-95E5-F128641CCCBC}" type="parTrans" cxnId="{A21ABD5F-3AAC-45A6-87DA-C23A21065E32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A0D23D6E-9EC3-43A5-AAAB-758804986BB9}" type="sibTrans" cxnId="{A21ABD5F-3AAC-45A6-87DA-C23A21065E32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B656F1AB-792D-44A5-B827-23652393943C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200" dirty="0"/>
            <a:t>Being able to change their </a:t>
          </a:r>
          <a:r>
            <a:rPr lang="en-US" sz="2200" dirty="0" err="1"/>
            <a:t>behaviour</a:t>
          </a:r>
          <a:r>
            <a:rPr lang="en-US" sz="2200" dirty="0"/>
            <a:t> when needed</a:t>
          </a:r>
        </a:p>
      </dgm:t>
    </dgm:pt>
    <dgm:pt modelId="{D9F9B488-A0FE-4C57-BBE6-5B6190411833}" type="parTrans" cxnId="{E06ECD1C-6326-468D-9251-4464A98ACC02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FAF84439-BB85-4177-BEDB-9F0E0E49DDB2}" type="sibTrans" cxnId="{E06ECD1C-6326-468D-9251-4464A98ACC02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7362BFD3-F647-4E13-B315-ED4917AEE5B9}" type="pres">
      <dgm:prSet presAssocID="{84E029E5-D8A8-4CEC-AAF4-E1FDAC47C080}" presName="linear" presStyleCnt="0">
        <dgm:presLayoutVars>
          <dgm:dir/>
          <dgm:animLvl val="lvl"/>
          <dgm:resizeHandles val="exact"/>
        </dgm:presLayoutVars>
      </dgm:prSet>
      <dgm:spPr/>
    </dgm:pt>
    <dgm:pt modelId="{83A0FE36-F983-4D5F-86DE-E3D4E85B85F1}" type="pres">
      <dgm:prSet presAssocID="{0C2BDBF6-A0FB-47DE-B7C6-023C5A2448D0}" presName="parentLin" presStyleCnt="0"/>
      <dgm:spPr/>
    </dgm:pt>
    <dgm:pt modelId="{C8D53306-A14D-4F85-84AD-10B2C6CC3462}" type="pres">
      <dgm:prSet presAssocID="{0C2BDBF6-A0FB-47DE-B7C6-023C5A2448D0}" presName="parentLeftMargin" presStyleLbl="node1" presStyleIdx="0" presStyleCnt="3"/>
      <dgm:spPr/>
    </dgm:pt>
    <dgm:pt modelId="{7AA15E4E-8454-43FC-8021-99C44CC5D1BA}" type="pres">
      <dgm:prSet presAssocID="{0C2BDBF6-A0FB-47DE-B7C6-023C5A2448D0}" presName="parentText" presStyleLbl="node1" presStyleIdx="0" presStyleCnt="3" custScaleX="102534">
        <dgm:presLayoutVars>
          <dgm:chMax val="0"/>
          <dgm:bulletEnabled val="1"/>
        </dgm:presLayoutVars>
      </dgm:prSet>
      <dgm:spPr/>
    </dgm:pt>
    <dgm:pt modelId="{67A1C6FD-9051-48F1-A886-6EA8F8728161}" type="pres">
      <dgm:prSet presAssocID="{0C2BDBF6-A0FB-47DE-B7C6-023C5A2448D0}" presName="negativeSpace" presStyleCnt="0"/>
      <dgm:spPr/>
    </dgm:pt>
    <dgm:pt modelId="{AF6C3430-2B7B-4071-8E8A-0943ED0691B2}" type="pres">
      <dgm:prSet presAssocID="{0C2BDBF6-A0FB-47DE-B7C6-023C5A2448D0}" presName="childText" presStyleLbl="conFgAcc1" presStyleIdx="0" presStyleCnt="3">
        <dgm:presLayoutVars>
          <dgm:bulletEnabled val="1"/>
        </dgm:presLayoutVars>
      </dgm:prSet>
      <dgm:spPr/>
    </dgm:pt>
    <dgm:pt modelId="{0D22DF5F-71C2-46B3-A479-5C30AE658729}" type="pres">
      <dgm:prSet presAssocID="{4B59B0F8-7265-45F4-8065-69FCEC389213}" presName="spaceBetweenRectangles" presStyleCnt="0"/>
      <dgm:spPr/>
    </dgm:pt>
    <dgm:pt modelId="{6A9A4A61-A423-4723-97D6-345AB15A84D0}" type="pres">
      <dgm:prSet presAssocID="{2AC050CC-4047-4C09-B587-4F772C7D1228}" presName="parentLin" presStyleCnt="0"/>
      <dgm:spPr/>
    </dgm:pt>
    <dgm:pt modelId="{0F5B60D8-283B-43D7-969A-AA01A305E0AB}" type="pres">
      <dgm:prSet presAssocID="{2AC050CC-4047-4C09-B587-4F772C7D1228}" presName="parentLeftMargin" presStyleLbl="node1" presStyleIdx="0" presStyleCnt="3"/>
      <dgm:spPr/>
    </dgm:pt>
    <dgm:pt modelId="{E2F903A4-28D9-4FDE-8636-76A2969A0F09}" type="pres">
      <dgm:prSet presAssocID="{2AC050CC-4047-4C09-B587-4F772C7D1228}" presName="parentText" presStyleLbl="node1" presStyleIdx="1" presStyleCnt="3" custScaleX="102534">
        <dgm:presLayoutVars>
          <dgm:chMax val="0"/>
          <dgm:bulletEnabled val="1"/>
        </dgm:presLayoutVars>
      </dgm:prSet>
      <dgm:spPr/>
    </dgm:pt>
    <dgm:pt modelId="{ACAEB7B8-EA9A-4520-B141-B9398B995420}" type="pres">
      <dgm:prSet presAssocID="{2AC050CC-4047-4C09-B587-4F772C7D1228}" presName="negativeSpace" presStyleCnt="0"/>
      <dgm:spPr/>
    </dgm:pt>
    <dgm:pt modelId="{301CB0A5-06AA-4AEE-8F43-8C25FE1408C9}" type="pres">
      <dgm:prSet presAssocID="{2AC050CC-4047-4C09-B587-4F772C7D1228}" presName="childText" presStyleLbl="conFgAcc1" presStyleIdx="1" presStyleCnt="3">
        <dgm:presLayoutVars>
          <dgm:bulletEnabled val="1"/>
        </dgm:presLayoutVars>
      </dgm:prSet>
      <dgm:spPr/>
    </dgm:pt>
    <dgm:pt modelId="{C176A9D7-8632-4966-9302-ED653BA7AD05}" type="pres">
      <dgm:prSet presAssocID="{A0D23D6E-9EC3-43A5-AAAB-758804986BB9}" presName="spaceBetweenRectangles" presStyleCnt="0"/>
      <dgm:spPr/>
    </dgm:pt>
    <dgm:pt modelId="{8B0D687C-2BBE-41E9-AA30-5ECD7D997CEA}" type="pres">
      <dgm:prSet presAssocID="{B656F1AB-792D-44A5-B827-23652393943C}" presName="parentLin" presStyleCnt="0"/>
      <dgm:spPr/>
    </dgm:pt>
    <dgm:pt modelId="{01F3CCAE-1E83-4A80-BAC3-CE1DE43B0D48}" type="pres">
      <dgm:prSet presAssocID="{B656F1AB-792D-44A5-B827-23652393943C}" presName="parentLeftMargin" presStyleLbl="node1" presStyleIdx="1" presStyleCnt="3"/>
      <dgm:spPr/>
    </dgm:pt>
    <dgm:pt modelId="{963A14B2-2B5E-47B7-9068-038EAE6F5F3E}" type="pres">
      <dgm:prSet presAssocID="{B656F1AB-792D-44A5-B827-23652393943C}" presName="parentText" presStyleLbl="node1" presStyleIdx="2" presStyleCnt="3" custScaleX="102534">
        <dgm:presLayoutVars>
          <dgm:chMax val="0"/>
          <dgm:bulletEnabled val="1"/>
        </dgm:presLayoutVars>
      </dgm:prSet>
      <dgm:spPr/>
    </dgm:pt>
    <dgm:pt modelId="{9F0861E8-FFA7-4E39-806E-C8BA38582A7F}" type="pres">
      <dgm:prSet presAssocID="{B656F1AB-792D-44A5-B827-23652393943C}" presName="negativeSpace" presStyleCnt="0"/>
      <dgm:spPr/>
    </dgm:pt>
    <dgm:pt modelId="{BB52E9A4-9307-4E79-A41A-6971508CA952}" type="pres">
      <dgm:prSet presAssocID="{B656F1AB-792D-44A5-B827-23652393943C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E06ECD1C-6326-468D-9251-4464A98ACC02}" srcId="{84E029E5-D8A8-4CEC-AAF4-E1FDAC47C080}" destId="{B656F1AB-792D-44A5-B827-23652393943C}" srcOrd="2" destOrd="0" parTransId="{D9F9B488-A0FE-4C57-BBE6-5B6190411833}" sibTransId="{FAF84439-BB85-4177-BEDB-9F0E0E49DDB2}"/>
    <dgm:cxn modelId="{93656B28-FA94-4F9E-9BA0-84B8201C82E4}" type="presOf" srcId="{B656F1AB-792D-44A5-B827-23652393943C}" destId="{963A14B2-2B5E-47B7-9068-038EAE6F5F3E}" srcOrd="1" destOrd="0" presId="urn:microsoft.com/office/officeart/2005/8/layout/list1"/>
    <dgm:cxn modelId="{A21ABD5F-3AAC-45A6-87DA-C23A21065E32}" srcId="{84E029E5-D8A8-4CEC-AAF4-E1FDAC47C080}" destId="{2AC050CC-4047-4C09-B587-4F772C7D1228}" srcOrd="1" destOrd="0" parTransId="{AD72EE5F-C107-49BF-95E5-F128641CCCBC}" sibTransId="{A0D23D6E-9EC3-43A5-AAAB-758804986BB9}"/>
    <dgm:cxn modelId="{E0F9764D-CF58-4756-AC12-3D29E9283C78}" type="presOf" srcId="{2AC050CC-4047-4C09-B587-4F772C7D1228}" destId="{E2F903A4-28D9-4FDE-8636-76A2969A0F09}" srcOrd="1" destOrd="0" presId="urn:microsoft.com/office/officeart/2005/8/layout/list1"/>
    <dgm:cxn modelId="{9743EB82-2251-460E-93AB-2E6D94A11276}" type="presOf" srcId="{0C2BDBF6-A0FB-47DE-B7C6-023C5A2448D0}" destId="{C8D53306-A14D-4F85-84AD-10B2C6CC3462}" srcOrd="0" destOrd="0" presId="urn:microsoft.com/office/officeart/2005/8/layout/list1"/>
    <dgm:cxn modelId="{DB66BFA6-ABEB-44FD-86E5-5860C27753AC}" type="presOf" srcId="{0C2BDBF6-A0FB-47DE-B7C6-023C5A2448D0}" destId="{7AA15E4E-8454-43FC-8021-99C44CC5D1BA}" srcOrd="1" destOrd="0" presId="urn:microsoft.com/office/officeart/2005/8/layout/list1"/>
    <dgm:cxn modelId="{BFC26AAE-0C83-4046-96E8-D848F29AB740}" type="presOf" srcId="{84E029E5-D8A8-4CEC-AAF4-E1FDAC47C080}" destId="{7362BFD3-F647-4E13-B315-ED4917AEE5B9}" srcOrd="0" destOrd="0" presId="urn:microsoft.com/office/officeart/2005/8/layout/list1"/>
    <dgm:cxn modelId="{EEE69DDC-2777-4DA7-8C74-DF0C6EFBE4FE}" type="presOf" srcId="{B656F1AB-792D-44A5-B827-23652393943C}" destId="{01F3CCAE-1E83-4A80-BAC3-CE1DE43B0D48}" srcOrd="0" destOrd="0" presId="urn:microsoft.com/office/officeart/2005/8/layout/list1"/>
    <dgm:cxn modelId="{FD4A07E3-0513-42EB-A6B1-B8B3E021BD33}" type="presOf" srcId="{2AC050CC-4047-4C09-B587-4F772C7D1228}" destId="{0F5B60D8-283B-43D7-969A-AA01A305E0AB}" srcOrd="0" destOrd="0" presId="urn:microsoft.com/office/officeart/2005/8/layout/list1"/>
    <dgm:cxn modelId="{C2FB1FE7-71D9-4E0E-ADDB-5AC7A77C0C10}" srcId="{84E029E5-D8A8-4CEC-AAF4-E1FDAC47C080}" destId="{0C2BDBF6-A0FB-47DE-B7C6-023C5A2448D0}" srcOrd="0" destOrd="0" parTransId="{231EA1A6-043F-452B-8A59-2AF0488411BA}" sibTransId="{4B59B0F8-7265-45F4-8065-69FCEC389213}"/>
    <dgm:cxn modelId="{448B392F-DD55-4FF4-81C2-F56723596678}" type="presParOf" srcId="{7362BFD3-F647-4E13-B315-ED4917AEE5B9}" destId="{83A0FE36-F983-4D5F-86DE-E3D4E85B85F1}" srcOrd="0" destOrd="0" presId="urn:microsoft.com/office/officeart/2005/8/layout/list1"/>
    <dgm:cxn modelId="{0FF897F9-01B8-4549-A0D6-DDAB2F82CBF6}" type="presParOf" srcId="{83A0FE36-F983-4D5F-86DE-E3D4E85B85F1}" destId="{C8D53306-A14D-4F85-84AD-10B2C6CC3462}" srcOrd="0" destOrd="0" presId="urn:microsoft.com/office/officeart/2005/8/layout/list1"/>
    <dgm:cxn modelId="{3443C8AA-3D35-4672-A242-FF3EA7244B65}" type="presParOf" srcId="{83A0FE36-F983-4D5F-86DE-E3D4E85B85F1}" destId="{7AA15E4E-8454-43FC-8021-99C44CC5D1BA}" srcOrd="1" destOrd="0" presId="urn:microsoft.com/office/officeart/2005/8/layout/list1"/>
    <dgm:cxn modelId="{C6881466-832A-422C-B449-5F0B18496A1F}" type="presParOf" srcId="{7362BFD3-F647-4E13-B315-ED4917AEE5B9}" destId="{67A1C6FD-9051-48F1-A886-6EA8F8728161}" srcOrd="1" destOrd="0" presId="urn:microsoft.com/office/officeart/2005/8/layout/list1"/>
    <dgm:cxn modelId="{F980E1CE-CE6D-4F31-8F68-BC237E0E8142}" type="presParOf" srcId="{7362BFD3-F647-4E13-B315-ED4917AEE5B9}" destId="{AF6C3430-2B7B-4071-8E8A-0943ED0691B2}" srcOrd="2" destOrd="0" presId="urn:microsoft.com/office/officeart/2005/8/layout/list1"/>
    <dgm:cxn modelId="{23A1724C-59DE-4651-916C-B06ED750DDB7}" type="presParOf" srcId="{7362BFD3-F647-4E13-B315-ED4917AEE5B9}" destId="{0D22DF5F-71C2-46B3-A479-5C30AE658729}" srcOrd="3" destOrd="0" presId="urn:microsoft.com/office/officeart/2005/8/layout/list1"/>
    <dgm:cxn modelId="{A2D1F155-B9CD-43D8-895C-469FD9CC32A7}" type="presParOf" srcId="{7362BFD3-F647-4E13-B315-ED4917AEE5B9}" destId="{6A9A4A61-A423-4723-97D6-345AB15A84D0}" srcOrd="4" destOrd="0" presId="urn:microsoft.com/office/officeart/2005/8/layout/list1"/>
    <dgm:cxn modelId="{90E03528-4F18-403B-93EF-34C6F48615B2}" type="presParOf" srcId="{6A9A4A61-A423-4723-97D6-345AB15A84D0}" destId="{0F5B60D8-283B-43D7-969A-AA01A305E0AB}" srcOrd="0" destOrd="0" presId="urn:microsoft.com/office/officeart/2005/8/layout/list1"/>
    <dgm:cxn modelId="{FA1728C9-396F-43EC-997B-8CE288AA8468}" type="presParOf" srcId="{6A9A4A61-A423-4723-97D6-345AB15A84D0}" destId="{E2F903A4-28D9-4FDE-8636-76A2969A0F09}" srcOrd="1" destOrd="0" presId="urn:microsoft.com/office/officeart/2005/8/layout/list1"/>
    <dgm:cxn modelId="{10D3FEE7-AD55-4059-AC1C-DA349D3D0B7C}" type="presParOf" srcId="{7362BFD3-F647-4E13-B315-ED4917AEE5B9}" destId="{ACAEB7B8-EA9A-4520-B141-B9398B995420}" srcOrd="5" destOrd="0" presId="urn:microsoft.com/office/officeart/2005/8/layout/list1"/>
    <dgm:cxn modelId="{C597AC74-8B46-40BE-A98A-6603A977B08B}" type="presParOf" srcId="{7362BFD3-F647-4E13-B315-ED4917AEE5B9}" destId="{301CB0A5-06AA-4AEE-8F43-8C25FE1408C9}" srcOrd="6" destOrd="0" presId="urn:microsoft.com/office/officeart/2005/8/layout/list1"/>
    <dgm:cxn modelId="{44C794B4-FC0A-442B-9788-39863DFB9051}" type="presParOf" srcId="{7362BFD3-F647-4E13-B315-ED4917AEE5B9}" destId="{C176A9D7-8632-4966-9302-ED653BA7AD05}" srcOrd="7" destOrd="0" presId="urn:microsoft.com/office/officeart/2005/8/layout/list1"/>
    <dgm:cxn modelId="{FA43BC81-0DAD-4D36-9A03-3766C3809AF6}" type="presParOf" srcId="{7362BFD3-F647-4E13-B315-ED4917AEE5B9}" destId="{8B0D687C-2BBE-41E9-AA30-5ECD7D997CEA}" srcOrd="8" destOrd="0" presId="urn:microsoft.com/office/officeart/2005/8/layout/list1"/>
    <dgm:cxn modelId="{D38A2D72-A843-42D4-845B-CB45EA2BA46D}" type="presParOf" srcId="{8B0D687C-2BBE-41E9-AA30-5ECD7D997CEA}" destId="{01F3CCAE-1E83-4A80-BAC3-CE1DE43B0D48}" srcOrd="0" destOrd="0" presId="urn:microsoft.com/office/officeart/2005/8/layout/list1"/>
    <dgm:cxn modelId="{B27AD295-8E72-4D37-BF0D-7EB31A6981B5}" type="presParOf" srcId="{8B0D687C-2BBE-41E9-AA30-5ECD7D997CEA}" destId="{963A14B2-2B5E-47B7-9068-038EAE6F5F3E}" srcOrd="1" destOrd="0" presId="urn:microsoft.com/office/officeart/2005/8/layout/list1"/>
    <dgm:cxn modelId="{A769C2C6-C06A-4B1B-B90D-C6021D581CBD}" type="presParOf" srcId="{7362BFD3-F647-4E13-B315-ED4917AEE5B9}" destId="{9F0861E8-FFA7-4E39-806E-C8BA38582A7F}" srcOrd="9" destOrd="0" presId="urn:microsoft.com/office/officeart/2005/8/layout/list1"/>
    <dgm:cxn modelId="{5D9F479F-2655-413C-9C62-45F17CC403CF}" type="presParOf" srcId="{7362BFD3-F647-4E13-B315-ED4917AEE5B9}" destId="{BB52E9A4-9307-4E79-A41A-6971508CA952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A38F35E9-4B89-492D-A6CE-C2AD06D2E637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DCDAE8CE-8055-423E-B298-2F7303E4077E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000" dirty="0"/>
            <a:t>Communicating with the person regularly to follow up on their progress</a:t>
          </a:r>
          <a:endParaRPr lang="en-AU" sz="2000" dirty="0"/>
        </a:p>
      </dgm:t>
    </dgm:pt>
    <dgm:pt modelId="{068B4A8A-295D-46FC-961D-BAB68852FBB7}" type="parTrans" cxnId="{86FED872-6DD6-4F71-9B02-6287FF858809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53631E61-161A-4062-BF83-054436230AC3}" type="sibTrans" cxnId="{86FED872-6DD6-4F71-9B02-6287FF858809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4896E9F9-10DC-4CF0-B2CB-2819C44817D3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Educating the person with the knowledge and skills for self-management</a:t>
          </a:r>
          <a:endParaRPr lang="en-US" sz="2000" dirty="0"/>
        </a:p>
      </dgm:t>
    </dgm:pt>
    <dgm:pt modelId="{E4F31EC0-290D-419C-96A1-26C2732D5518}" type="parTrans" cxnId="{0BAEF8CE-ECD7-4BCA-B329-A97CA3A69DF3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FAC2583B-7619-42A8-8CFD-CBC358D0870D}" type="sibTrans" cxnId="{0BAEF8CE-ECD7-4BCA-B329-A97CA3A69DF3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86BB6B4C-2811-4B8E-A443-B73C94F6AAFB}" type="pres">
      <dgm:prSet presAssocID="{A38F35E9-4B89-492D-A6CE-C2AD06D2E637}" presName="linear" presStyleCnt="0">
        <dgm:presLayoutVars>
          <dgm:animLvl val="lvl"/>
          <dgm:resizeHandles val="exact"/>
        </dgm:presLayoutVars>
      </dgm:prSet>
      <dgm:spPr/>
    </dgm:pt>
    <dgm:pt modelId="{4B6D4BC1-7F1C-4F8E-93B6-6826A82F9326}" type="pres">
      <dgm:prSet presAssocID="{DCDAE8CE-8055-423E-B298-2F7303E4077E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FFA674CD-B3F3-416C-90E9-D15EC94EA22C}" type="pres">
      <dgm:prSet presAssocID="{53631E61-161A-4062-BF83-054436230AC3}" presName="spacer" presStyleCnt="0"/>
      <dgm:spPr/>
    </dgm:pt>
    <dgm:pt modelId="{641E93C4-DCCB-4839-9C76-5A0F5AF4FC56}" type="pres">
      <dgm:prSet presAssocID="{4896E9F9-10DC-4CF0-B2CB-2819C44817D3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86FED872-6DD6-4F71-9B02-6287FF858809}" srcId="{A38F35E9-4B89-492D-A6CE-C2AD06D2E637}" destId="{DCDAE8CE-8055-423E-B298-2F7303E4077E}" srcOrd="0" destOrd="0" parTransId="{068B4A8A-295D-46FC-961D-BAB68852FBB7}" sibTransId="{53631E61-161A-4062-BF83-054436230AC3}"/>
    <dgm:cxn modelId="{D7B65B9D-D04F-4B22-9DF7-0792CE24D4E7}" type="presOf" srcId="{4896E9F9-10DC-4CF0-B2CB-2819C44817D3}" destId="{641E93C4-DCCB-4839-9C76-5A0F5AF4FC56}" srcOrd="0" destOrd="0" presId="urn:microsoft.com/office/officeart/2005/8/layout/vList2"/>
    <dgm:cxn modelId="{0BAEF8CE-ECD7-4BCA-B329-A97CA3A69DF3}" srcId="{A38F35E9-4B89-492D-A6CE-C2AD06D2E637}" destId="{4896E9F9-10DC-4CF0-B2CB-2819C44817D3}" srcOrd="1" destOrd="0" parTransId="{E4F31EC0-290D-419C-96A1-26C2732D5518}" sibTransId="{FAC2583B-7619-42A8-8CFD-CBC358D0870D}"/>
    <dgm:cxn modelId="{BD357BDC-BCB6-4305-89BB-45B8E611B66D}" type="presOf" srcId="{DCDAE8CE-8055-423E-B298-2F7303E4077E}" destId="{4B6D4BC1-7F1C-4F8E-93B6-6826A82F9326}" srcOrd="0" destOrd="0" presId="urn:microsoft.com/office/officeart/2005/8/layout/vList2"/>
    <dgm:cxn modelId="{7F19BEF5-101B-441E-90B5-EDDD601754B1}" type="presOf" srcId="{A38F35E9-4B89-492D-A6CE-C2AD06D2E637}" destId="{86BB6B4C-2811-4B8E-A443-B73C94F6AAFB}" srcOrd="0" destOrd="0" presId="urn:microsoft.com/office/officeart/2005/8/layout/vList2"/>
    <dgm:cxn modelId="{92E65C30-0E7E-4310-8324-5BD7769ED674}" type="presParOf" srcId="{86BB6B4C-2811-4B8E-A443-B73C94F6AAFB}" destId="{4B6D4BC1-7F1C-4F8E-93B6-6826A82F9326}" srcOrd="0" destOrd="0" presId="urn:microsoft.com/office/officeart/2005/8/layout/vList2"/>
    <dgm:cxn modelId="{438AC840-2802-47AB-83B6-4171E586EB2C}" type="presParOf" srcId="{86BB6B4C-2811-4B8E-A443-B73C94F6AAFB}" destId="{FFA674CD-B3F3-416C-90E9-D15EC94EA22C}" srcOrd="1" destOrd="0" presId="urn:microsoft.com/office/officeart/2005/8/layout/vList2"/>
    <dgm:cxn modelId="{2877523F-DB75-4B1C-B47A-C896501F6073}" type="presParOf" srcId="{86BB6B4C-2811-4B8E-A443-B73C94F6AAFB}" destId="{641E93C4-DCCB-4839-9C76-5A0F5AF4FC56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5E1A7B2F-1E9C-4BCE-997B-0A3F1651B9D1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E56613FA-9A78-4329-9334-9133B864ADE8}">
      <dgm:prSet phldrT="[Text]" custT="1"/>
      <dgm:spPr>
        <a:solidFill>
          <a:srgbClr val="458DCF"/>
        </a:solidFill>
      </dgm:spPr>
      <dgm:t>
        <a:bodyPr/>
        <a:lstStyle/>
        <a:p>
          <a:pPr>
            <a:buClr>
              <a:srgbClr val="1C96D3"/>
            </a:buClr>
            <a:buFont typeface="Courier New" panose="02070309020205020404" pitchFamily="49" charset="0"/>
            <a:buChar char="o"/>
          </a:pPr>
          <a:r>
            <a:rPr lang="en-US" sz="2200"/>
            <a:t>Recognising and working on their feelings</a:t>
          </a:r>
          <a:endParaRPr lang="en-AU" sz="2200"/>
        </a:p>
      </dgm:t>
    </dgm:pt>
    <dgm:pt modelId="{9CEC0547-26D2-4630-9D5E-49E3D123697B}" type="parTrans" cxnId="{9A4B6963-043F-4FFE-8B60-0440F7CCE3BC}">
      <dgm:prSet/>
      <dgm:spPr/>
      <dgm:t>
        <a:bodyPr/>
        <a:lstStyle/>
        <a:p>
          <a:endParaRPr lang="en-AU"/>
        </a:p>
      </dgm:t>
    </dgm:pt>
    <dgm:pt modelId="{7B031B42-2456-49C8-B487-51B6C235EC2F}" type="sibTrans" cxnId="{9A4B6963-043F-4FFE-8B60-0440F7CCE3BC}">
      <dgm:prSet/>
      <dgm:spPr/>
      <dgm:t>
        <a:bodyPr/>
        <a:lstStyle/>
        <a:p>
          <a:endParaRPr lang="en-AU"/>
        </a:p>
      </dgm:t>
    </dgm:pt>
    <dgm:pt modelId="{50C1B77F-1AD6-4D20-8C97-3BC211D34FEC}">
      <dgm:prSet custT="1"/>
      <dgm:spPr/>
      <dgm:t>
        <a:bodyPr/>
        <a:lstStyle/>
        <a:p>
          <a:r>
            <a:rPr lang="en-US" sz="2200" dirty="0"/>
            <a:t>Being able to question beliefs and assumption</a:t>
          </a:r>
        </a:p>
      </dgm:t>
    </dgm:pt>
    <dgm:pt modelId="{C3C086C1-C615-4F7C-BB2E-63B05B3BEAF4}" type="parTrans" cxnId="{0F47612D-AC0E-4549-B096-20D43B4DB108}">
      <dgm:prSet/>
      <dgm:spPr/>
      <dgm:t>
        <a:bodyPr/>
        <a:lstStyle/>
        <a:p>
          <a:endParaRPr lang="en-AU"/>
        </a:p>
      </dgm:t>
    </dgm:pt>
    <dgm:pt modelId="{3A70ED96-B09D-4B42-A210-8F099670E122}" type="sibTrans" cxnId="{0F47612D-AC0E-4549-B096-20D43B4DB108}">
      <dgm:prSet/>
      <dgm:spPr/>
      <dgm:t>
        <a:bodyPr/>
        <a:lstStyle/>
        <a:p>
          <a:endParaRPr lang="en-AU"/>
        </a:p>
      </dgm:t>
    </dgm:pt>
    <dgm:pt modelId="{6CD5B22A-09C3-4A5D-AC48-7B26084F8628}">
      <dgm:prSet custT="1"/>
      <dgm:spPr/>
      <dgm:t>
        <a:bodyPr/>
        <a:lstStyle/>
        <a:p>
          <a:r>
            <a:rPr lang="en-US" sz="2200"/>
            <a:t>Being accountable for their actions</a:t>
          </a:r>
          <a:endParaRPr lang="en-US" sz="2200" dirty="0"/>
        </a:p>
      </dgm:t>
    </dgm:pt>
    <dgm:pt modelId="{EF753C4E-4A4F-451E-8103-7FA2A34BEA15}" type="parTrans" cxnId="{22ACDFA0-D5B6-4B02-B12C-B528274ED522}">
      <dgm:prSet/>
      <dgm:spPr/>
      <dgm:t>
        <a:bodyPr/>
        <a:lstStyle/>
        <a:p>
          <a:endParaRPr lang="en-AU"/>
        </a:p>
      </dgm:t>
    </dgm:pt>
    <dgm:pt modelId="{CF0D9164-9141-4F91-8D54-DFDF81B08860}" type="sibTrans" cxnId="{22ACDFA0-D5B6-4B02-B12C-B528274ED522}">
      <dgm:prSet/>
      <dgm:spPr/>
      <dgm:t>
        <a:bodyPr/>
        <a:lstStyle/>
        <a:p>
          <a:endParaRPr lang="en-AU"/>
        </a:p>
      </dgm:t>
    </dgm:pt>
    <dgm:pt modelId="{F8276FAC-88EC-43D3-AD93-BA2F946DE78F}">
      <dgm:prSet custT="1"/>
      <dgm:spPr/>
      <dgm:t>
        <a:bodyPr/>
        <a:lstStyle/>
        <a:p>
          <a:r>
            <a:rPr lang="en-US" sz="2200" dirty="0"/>
            <a:t>Being assertive with their choice</a:t>
          </a:r>
        </a:p>
      </dgm:t>
    </dgm:pt>
    <dgm:pt modelId="{7311A621-B256-49A8-B2CF-E80236DE7FC7}" type="parTrans" cxnId="{5AA2EB1B-B100-47EA-9367-A780DCC98735}">
      <dgm:prSet/>
      <dgm:spPr/>
      <dgm:t>
        <a:bodyPr/>
        <a:lstStyle/>
        <a:p>
          <a:endParaRPr lang="en-AU"/>
        </a:p>
      </dgm:t>
    </dgm:pt>
    <dgm:pt modelId="{C917CE46-A4B2-4366-8718-E606E05B6194}" type="sibTrans" cxnId="{5AA2EB1B-B100-47EA-9367-A780DCC98735}">
      <dgm:prSet/>
      <dgm:spPr/>
      <dgm:t>
        <a:bodyPr/>
        <a:lstStyle/>
        <a:p>
          <a:endParaRPr lang="en-AU"/>
        </a:p>
      </dgm:t>
    </dgm:pt>
    <dgm:pt modelId="{B593B91B-6EF5-4F8B-B372-79A966B07F2E}" type="pres">
      <dgm:prSet presAssocID="{5E1A7B2F-1E9C-4BCE-997B-0A3F1651B9D1}" presName="Name0" presStyleCnt="0">
        <dgm:presLayoutVars>
          <dgm:chMax val="7"/>
          <dgm:chPref val="7"/>
          <dgm:dir/>
        </dgm:presLayoutVars>
      </dgm:prSet>
      <dgm:spPr/>
    </dgm:pt>
    <dgm:pt modelId="{16C669B4-2EFE-4505-B000-1C4C952B1858}" type="pres">
      <dgm:prSet presAssocID="{5E1A7B2F-1E9C-4BCE-997B-0A3F1651B9D1}" presName="Name1" presStyleCnt="0"/>
      <dgm:spPr/>
    </dgm:pt>
    <dgm:pt modelId="{758F41CF-B95B-4F8C-8F31-C419EB55C36E}" type="pres">
      <dgm:prSet presAssocID="{5E1A7B2F-1E9C-4BCE-997B-0A3F1651B9D1}" presName="cycle" presStyleCnt="0"/>
      <dgm:spPr/>
    </dgm:pt>
    <dgm:pt modelId="{8736E30E-8453-4C74-B106-9F325C12BF72}" type="pres">
      <dgm:prSet presAssocID="{5E1A7B2F-1E9C-4BCE-997B-0A3F1651B9D1}" presName="srcNode" presStyleLbl="node1" presStyleIdx="0" presStyleCnt="4"/>
      <dgm:spPr/>
    </dgm:pt>
    <dgm:pt modelId="{46D87589-0122-469B-B8B0-4995D4947A8A}" type="pres">
      <dgm:prSet presAssocID="{5E1A7B2F-1E9C-4BCE-997B-0A3F1651B9D1}" presName="conn" presStyleLbl="parChTrans1D2" presStyleIdx="0" presStyleCnt="1"/>
      <dgm:spPr/>
    </dgm:pt>
    <dgm:pt modelId="{804D2896-7F8A-40FB-962D-D5A9CD30A724}" type="pres">
      <dgm:prSet presAssocID="{5E1A7B2F-1E9C-4BCE-997B-0A3F1651B9D1}" presName="extraNode" presStyleLbl="node1" presStyleIdx="0" presStyleCnt="4"/>
      <dgm:spPr/>
    </dgm:pt>
    <dgm:pt modelId="{1BBA690B-4620-4A8C-B352-22B203EEAD9B}" type="pres">
      <dgm:prSet presAssocID="{5E1A7B2F-1E9C-4BCE-997B-0A3F1651B9D1}" presName="dstNode" presStyleLbl="node1" presStyleIdx="0" presStyleCnt="4"/>
      <dgm:spPr/>
    </dgm:pt>
    <dgm:pt modelId="{720E97F7-CC20-4B45-84B9-F031283FF8E6}" type="pres">
      <dgm:prSet presAssocID="{E56613FA-9A78-4329-9334-9133B864ADE8}" presName="text_1" presStyleLbl="node1" presStyleIdx="0" presStyleCnt="4">
        <dgm:presLayoutVars>
          <dgm:bulletEnabled val="1"/>
        </dgm:presLayoutVars>
      </dgm:prSet>
      <dgm:spPr/>
    </dgm:pt>
    <dgm:pt modelId="{6A508C79-0890-4C12-88DB-32F3C051E6F3}" type="pres">
      <dgm:prSet presAssocID="{E56613FA-9A78-4329-9334-9133B864ADE8}" presName="accent_1" presStyleCnt="0"/>
      <dgm:spPr/>
    </dgm:pt>
    <dgm:pt modelId="{1032A045-3A13-4B6F-9E6A-462E0A5A32EA}" type="pres">
      <dgm:prSet presAssocID="{E56613FA-9A78-4329-9334-9133B864ADE8}" presName="accentRepeatNode" presStyleLbl="solidFgAcc1" presStyleIdx="0" presStyleCnt="4"/>
      <dgm:spPr/>
    </dgm:pt>
    <dgm:pt modelId="{4D67742E-78C9-482C-BAD6-DCC1B40456E6}" type="pres">
      <dgm:prSet presAssocID="{50C1B77F-1AD6-4D20-8C97-3BC211D34FEC}" presName="text_2" presStyleLbl="node1" presStyleIdx="1" presStyleCnt="4">
        <dgm:presLayoutVars>
          <dgm:bulletEnabled val="1"/>
        </dgm:presLayoutVars>
      </dgm:prSet>
      <dgm:spPr/>
    </dgm:pt>
    <dgm:pt modelId="{8A53548B-76E8-4C88-9048-5B024703133E}" type="pres">
      <dgm:prSet presAssocID="{50C1B77F-1AD6-4D20-8C97-3BC211D34FEC}" presName="accent_2" presStyleCnt="0"/>
      <dgm:spPr/>
    </dgm:pt>
    <dgm:pt modelId="{2D8AA3FB-B03B-43C2-A814-4DC425A99EC7}" type="pres">
      <dgm:prSet presAssocID="{50C1B77F-1AD6-4D20-8C97-3BC211D34FEC}" presName="accentRepeatNode" presStyleLbl="solidFgAcc1" presStyleIdx="1" presStyleCnt="4"/>
      <dgm:spPr/>
    </dgm:pt>
    <dgm:pt modelId="{F87A795D-89D3-4956-A09E-54E07A59AC48}" type="pres">
      <dgm:prSet presAssocID="{6CD5B22A-09C3-4A5D-AC48-7B26084F8628}" presName="text_3" presStyleLbl="node1" presStyleIdx="2" presStyleCnt="4">
        <dgm:presLayoutVars>
          <dgm:bulletEnabled val="1"/>
        </dgm:presLayoutVars>
      </dgm:prSet>
      <dgm:spPr/>
    </dgm:pt>
    <dgm:pt modelId="{A230C581-CCF8-471E-897F-904DE34FE15C}" type="pres">
      <dgm:prSet presAssocID="{6CD5B22A-09C3-4A5D-AC48-7B26084F8628}" presName="accent_3" presStyleCnt="0"/>
      <dgm:spPr/>
    </dgm:pt>
    <dgm:pt modelId="{8B7B7F5F-E173-41DA-BF76-820AFA94637F}" type="pres">
      <dgm:prSet presAssocID="{6CD5B22A-09C3-4A5D-AC48-7B26084F8628}" presName="accentRepeatNode" presStyleLbl="solidFgAcc1" presStyleIdx="2" presStyleCnt="4"/>
      <dgm:spPr/>
    </dgm:pt>
    <dgm:pt modelId="{E052B4FE-18F6-499E-ABCF-9FDB79BC9C6C}" type="pres">
      <dgm:prSet presAssocID="{F8276FAC-88EC-43D3-AD93-BA2F946DE78F}" presName="text_4" presStyleLbl="node1" presStyleIdx="3" presStyleCnt="4">
        <dgm:presLayoutVars>
          <dgm:bulletEnabled val="1"/>
        </dgm:presLayoutVars>
      </dgm:prSet>
      <dgm:spPr/>
    </dgm:pt>
    <dgm:pt modelId="{325EF3D2-842D-49ED-A33D-C5A2C02B8C86}" type="pres">
      <dgm:prSet presAssocID="{F8276FAC-88EC-43D3-AD93-BA2F946DE78F}" presName="accent_4" presStyleCnt="0"/>
      <dgm:spPr/>
    </dgm:pt>
    <dgm:pt modelId="{17C84D75-6405-4B68-A306-B23AA37EAEE5}" type="pres">
      <dgm:prSet presAssocID="{F8276FAC-88EC-43D3-AD93-BA2F946DE78F}" presName="accentRepeatNode" presStyleLbl="solidFgAcc1" presStyleIdx="3" presStyleCnt="4"/>
      <dgm:spPr/>
    </dgm:pt>
  </dgm:ptLst>
  <dgm:cxnLst>
    <dgm:cxn modelId="{5AA2EB1B-B100-47EA-9367-A780DCC98735}" srcId="{5E1A7B2F-1E9C-4BCE-997B-0A3F1651B9D1}" destId="{F8276FAC-88EC-43D3-AD93-BA2F946DE78F}" srcOrd="3" destOrd="0" parTransId="{7311A621-B256-49A8-B2CF-E80236DE7FC7}" sibTransId="{C917CE46-A4B2-4366-8718-E606E05B6194}"/>
    <dgm:cxn modelId="{73DBB625-2FF7-4C77-8880-E572D10D4028}" type="presOf" srcId="{5E1A7B2F-1E9C-4BCE-997B-0A3F1651B9D1}" destId="{B593B91B-6EF5-4F8B-B372-79A966B07F2E}" srcOrd="0" destOrd="0" presId="urn:microsoft.com/office/officeart/2008/layout/VerticalCurvedList"/>
    <dgm:cxn modelId="{0F47612D-AC0E-4549-B096-20D43B4DB108}" srcId="{5E1A7B2F-1E9C-4BCE-997B-0A3F1651B9D1}" destId="{50C1B77F-1AD6-4D20-8C97-3BC211D34FEC}" srcOrd="1" destOrd="0" parTransId="{C3C086C1-C615-4F7C-BB2E-63B05B3BEAF4}" sibTransId="{3A70ED96-B09D-4B42-A210-8F099670E122}"/>
    <dgm:cxn modelId="{0C890D32-032D-4C90-952B-F79A55BBEBED}" type="presOf" srcId="{50C1B77F-1AD6-4D20-8C97-3BC211D34FEC}" destId="{4D67742E-78C9-482C-BAD6-DCC1B40456E6}" srcOrd="0" destOrd="0" presId="urn:microsoft.com/office/officeart/2008/layout/VerticalCurvedList"/>
    <dgm:cxn modelId="{9A4B6963-043F-4FFE-8B60-0440F7CCE3BC}" srcId="{5E1A7B2F-1E9C-4BCE-997B-0A3F1651B9D1}" destId="{E56613FA-9A78-4329-9334-9133B864ADE8}" srcOrd="0" destOrd="0" parTransId="{9CEC0547-26D2-4630-9D5E-49E3D123697B}" sibTransId="{7B031B42-2456-49C8-B487-51B6C235EC2F}"/>
    <dgm:cxn modelId="{54643D64-A779-49F6-A8B3-3D22420D2855}" type="presOf" srcId="{7B031B42-2456-49C8-B487-51B6C235EC2F}" destId="{46D87589-0122-469B-B8B0-4995D4947A8A}" srcOrd="0" destOrd="0" presId="urn:microsoft.com/office/officeart/2008/layout/VerticalCurvedList"/>
    <dgm:cxn modelId="{22ACDFA0-D5B6-4B02-B12C-B528274ED522}" srcId="{5E1A7B2F-1E9C-4BCE-997B-0A3F1651B9D1}" destId="{6CD5B22A-09C3-4A5D-AC48-7B26084F8628}" srcOrd="2" destOrd="0" parTransId="{EF753C4E-4A4F-451E-8103-7FA2A34BEA15}" sibTransId="{CF0D9164-9141-4F91-8D54-DFDF81B08860}"/>
    <dgm:cxn modelId="{CB6A03AD-CE5A-4CAE-9701-164B793ADAB5}" type="presOf" srcId="{F8276FAC-88EC-43D3-AD93-BA2F946DE78F}" destId="{E052B4FE-18F6-499E-ABCF-9FDB79BC9C6C}" srcOrd="0" destOrd="0" presId="urn:microsoft.com/office/officeart/2008/layout/VerticalCurvedList"/>
    <dgm:cxn modelId="{D4D02FF7-46EE-46AB-B898-8D90FD25C43B}" type="presOf" srcId="{6CD5B22A-09C3-4A5D-AC48-7B26084F8628}" destId="{F87A795D-89D3-4956-A09E-54E07A59AC48}" srcOrd="0" destOrd="0" presId="urn:microsoft.com/office/officeart/2008/layout/VerticalCurvedList"/>
    <dgm:cxn modelId="{D63D7DF9-AACF-41DA-BCFA-D22EDEA1D08B}" type="presOf" srcId="{E56613FA-9A78-4329-9334-9133B864ADE8}" destId="{720E97F7-CC20-4B45-84B9-F031283FF8E6}" srcOrd="0" destOrd="0" presId="urn:microsoft.com/office/officeart/2008/layout/VerticalCurvedList"/>
    <dgm:cxn modelId="{882275F8-FD7E-4E64-9409-EAAE3C6FB6B3}" type="presParOf" srcId="{B593B91B-6EF5-4F8B-B372-79A966B07F2E}" destId="{16C669B4-2EFE-4505-B000-1C4C952B1858}" srcOrd="0" destOrd="0" presId="urn:microsoft.com/office/officeart/2008/layout/VerticalCurvedList"/>
    <dgm:cxn modelId="{85742E03-253D-4FBC-AC3D-86815453A365}" type="presParOf" srcId="{16C669B4-2EFE-4505-B000-1C4C952B1858}" destId="{758F41CF-B95B-4F8C-8F31-C419EB55C36E}" srcOrd="0" destOrd="0" presId="urn:microsoft.com/office/officeart/2008/layout/VerticalCurvedList"/>
    <dgm:cxn modelId="{323AE9D4-EDF3-4AB5-8EA8-F17BE6BE652A}" type="presParOf" srcId="{758F41CF-B95B-4F8C-8F31-C419EB55C36E}" destId="{8736E30E-8453-4C74-B106-9F325C12BF72}" srcOrd="0" destOrd="0" presId="urn:microsoft.com/office/officeart/2008/layout/VerticalCurvedList"/>
    <dgm:cxn modelId="{A351E56C-36C8-4473-BEBA-38C304AD12C5}" type="presParOf" srcId="{758F41CF-B95B-4F8C-8F31-C419EB55C36E}" destId="{46D87589-0122-469B-B8B0-4995D4947A8A}" srcOrd="1" destOrd="0" presId="urn:microsoft.com/office/officeart/2008/layout/VerticalCurvedList"/>
    <dgm:cxn modelId="{C6160F85-BCFC-4635-9CBD-7430B267AD80}" type="presParOf" srcId="{758F41CF-B95B-4F8C-8F31-C419EB55C36E}" destId="{804D2896-7F8A-40FB-962D-D5A9CD30A724}" srcOrd="2" destOrd="0" presId="urn:microsoft.com/office/officeart/2008/layout/VerticalCurvedList"/>
    <dgm:cxn modelId="{3AAEA01B-8F8C-4D6B-A228-7122FCB33CCD}" type="presParOf" srcId="{758F41CF-B95B-4F8C-8F31-C419EB55C36E}" destId="{1BBA690B-4620-4A8C-B352-22B203EEAD9B}" srcOrd="3" destOrd="0" presId="urn:microsoft.com/office/officeart/2008/layout/VerticalCurvedList"/>
    <dgm:cxn modelId="{40FE23B6-5315-4907-B298-6D7284BFEC13}" type="presParOf" srcId="{16C669B4-2EFE-4505-B000-1C4C952B1858}" destId="{720E97F7-CC20-4B45-84B9-F031283FF8E6}" srcOrd="1" destOrd="0" presId="urn:microsoft.com/office/officeart/2008/layout/VerticalCurvedList"/>
    <dgm:cxn modelId="{A66E0B84-61F6-4514-8E60-FBE9298327FC}" type="presParOf" srcId="{16C669B4-2EFE-4505-B000-1C4C952B1858}" destId="{6A508C79-0890-4C12-88DB-32F3C051E6F3}" srcOrd="2" destOrd="0" presId="urn:microsoft.com/office/officeart/2008/layout/VerticalCurvedList"/>
    <dgm:cxn modelId="{673DF7E8-CAA8-4A0C-B683-F856DA0783EB}" type="presParOf" srcId="{6A508C79-0890-4C12-88DB-32F3C051E6F3}" destId="{1032A045-3A13-4B6F-9E6A-462E0A5A32EA}" srcOrd="0" destOrd="0" presId="urn:microsoft.com/office/officeart/2008/layout/VerticalCurvedList"/>
    <dgm:cxn modelId="{EAE25D96-3D76-41A7-80EA-917ABCA5C700}" type="presParOf" srcId="{16C669B4-2EFE-4505-B000-1C4C952B1858}" destId="{4D67742E-78C9-482C-BAD6-DCC1B40456E6}" srcOrd="3" destOrd="0" presId="urn:microsoft.com/office/officeart/2008/layout/VerticalCurvedList"/>
    <dgm:cxn modelId="{096D8E7E-E126-4A4C-B84B-63F88762234F}" type="presParOf" srcId="{16C669B4-2EFE-4505-B000-1C4C952B1858}" destId="{8A53548B-76E8-4C88-9048-5B024703133E}" srcOrd="4" destOrd="0" presId="urn:microsoft.com/office/officeart/2008/layout/VerticalCurvedList"/>
    <dgm:cxn modelId="{959BEE7E-A9D7-46D4-BBEC-6133FB6BB7B6}" type="presParOf" srcId="{8A53548B-76E8-4C88-9048-5B024703133E}" destId="{2D8AA3FB-B03B-43C2-A814-4DC425A99EC7}" srcOrd="0" destOrd="0" presId="urn:microsoft.com/office/officeart/2008/layout/VerticalCurvedList"/>
    <dgm:cxn modelId="{39F35CEB-6B9B-43CC-93BB-D498304A73FF}" type="presParOf" srcId="{16C669B4-2EFE-4505-B000-1C4C952B1858}" destId="{F87A795D-89D3-4956-A09E-54E07A59AC48}" srcOrd="5" destOrd="0" presId="urn:microsoft.com/office/officeart/2008/layout/VerticalCurvedList"/>
    <dgm:cxn modelId="{D15302DC-6C89-42F4-AE53-2CF1BDBCB57E}" type="presParOf" srcId="{16C669B4-2EFE-4505-B000-1C4C952B1858}" destId="{A230C581-CCF8-471E-897F-904DE34FE15C}" srcOrd="6" destOrd="0" presId="urn:microsoft.com/office/officeart/2008/layout/VerticalCurvedList"/>
    <dgm:cxn modelId="{49A4C005-D6C3-4187-ABAC-8CCE807A9BC7}" type="presParOf" srcId="{A230C581-CCF8-471E-897F-904DE34FE15C}" destId="{8B7B7F5F-E173-41DA-BF76-820AFA94637F}" srcOrd="0" destOrd="0" presId="urn:microsoft.com/office/officeart/2008/layout/VerticalCurvedList"/>
    <dgm:cxn modelId="{A9E6CA3B-54E6-4BF8-9DD1-3BFAE10DA4E3}" type="presParOf" srcId="{16C669B4-2EFE-4505-B000-1C4C952B1858}" destId="{E052B4FE-18F6-499E-ABCF-9FDB79BC9C6C}" srcOrd="7" destOrd="0" presId="urn:microsoft.com/office/officeart/2008/layout/VerticalCurvedList"/>
    <dgm:cxn modelId="{C5723308-328A-498A-BBDB-495CCDF1734F}" type="presParOf" srcId="{16C669B4-2EFE-4505-B000-1C4C952B1858}" destId="{325EF3D2-842D-49ED-A33D-C5A2C02B8C86}" srcOrd="8" destOrd="0" presId="urn:microsoft.com/office/officeart/2008/layout/VerticalCurvedList"/>
    <dgm:cxn modelId="{475659C1-87B3-404A-BE71-275C91F8228B}" type="presParOf" srcId="{325EF3D2-842D-49ED-A33D-C5A2C02B8C86}" destId="{17C84D75-6405-4B68-A306-B23AA37EAEE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01A547A-E3EE-4857-BBC7-AE644E906BA7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54D5BAE7-8747-49F8-A72E-5F6A8E5D4328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000" dirty="0"/>
            <a:t>Be supportive</a:t>
          </a:r>
          <a:endParaRPr lang="en-AU" sz="2000" dirty="0"/>
        </a:p>
      </dgm:t>
    </dgm:pt>
    <dgm:pt modelId="{0C79B1B9-A583-43B7-B94D-F56C9E016113}" type="parTrans" cxnId="{DC7EC845-1383-4917-ACB5-3164ED20736A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A8D34C13-A3C4-499C-A052-70BB8EE654FC}" type="sibTrans" cxnId="{DC7EC845-1383-4917-ACB5-3164ED20736A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F2E537C5-9487-466F-B1F6-BAB26353974D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/>
            <a:t>Guide them in the procedures and tools</a:t>
          </a:r>
        </a:p>
      </dgm:t>
    </dgm:pt>
    <dgm:pt modelId="{E3553047-4B61-4320-B7CE-22813BAFCFDD}" type="parTrans" cxnId="{46C970BD-4F79-48A2-AF26-30DC70D9506E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71101ED8-869F-4C1C-BA96-17DF2F760FC6}" type="sibTrans" cxnId="{46C970BD-4F79-48A2-AF26-30DC70D9506E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E022304B-7416-4082-BE59-3FC19667BC2F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Be familiar with your organisation’s policies</a:t>
          </a:r>
          <a:endParaRPr lang="en-US" sz="2000" dirty="0"/>
        </a:p>
      </dgm:t>
    </dgm:pt>
    <dgm:pt modelId="{F7D0AE10-409B-4C2A-9472-A5A4EB452577}" type="parTrans" cxnId="{B3B554BB-5887-4D11-A4CA-192D19289B84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1A28897C-762F-4458-A4C3-2A94CA9A20B3}" type="sibTrans" cxnId="{B3B554BB-5887-4D11-A4CA-192D19289B84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2000"/>
        </a:p>
      </dgm:t>
    </dgm:pt>
    <dgm:pt modelId="{CB3864A4-EDA1-4D58-AAE2-E8E4B9042A21}" type="pres">
      <dgm:prSet presAssocID="{001A547A-E3EE-4857-BBC7-AE644E906BA7}" presName="Name0" presStyleCnt="0">
        <dgm:presLayoutVars>
          <dgm:chMax val="7"/>
          <dgm:chPref val="7"/>
          <dgm:dir/>
        </dgm:presLayoutVars>
      </dgm:prSet>
      <dgm:spPr/>
    </dgm:pt>
    <dgm:pt modelId="{302F22EA-7034-414D-BF96-A40AA97BA2CA}" type="pres">
      <dgm:prSet presAssocID="{001A547A-E3EE-4857-BBC7-AE644E906BA7}" presName="Name1" presStyleCnt="0"/>
      <dgm:spPr/>
    </dgm:pt>
    <dgm:pt modelId="{FDE12B5F-5243-4373-891F-3EF4E4DFA0EC}" type="pres">
      <dgm:prSet presAssocID="{001A547A-E3EE-4857-BBC7-AE644E906BA7}" presName="cycle" presStyleCnt="0"/>
      <dgm:spPr/>
    </dgm:pt>
    <dgm:pt modelId="{0790DE6D-5F51-4D68-8F1B-740CB2545EDE}" type="pres">
      <dgm:prSet presAssocID="{001A547A-E3EE-4857-BBC7-AE644E906BA7}" presName="srcNode" presStyleLbl="node1" presStyleIdx="0" presStyleCnt="3"/>
      <dgm:spPr/>
    </dgm:pt>
    <dgm:pt modelId="{58B4631B-1A81-4709-8628-D8B10081AA84}" type="pres">
      <dgm:prSet presAssocID="{001A547A-E3EE-4857-BBC7-AE644E906BA7}" presName="conn" presStyleLbl="parChTrans1D2" presStyleIdx="0" presStyleCnt="1"/>
      <dgm:spPr/>
    </dgm:pt>
    <dgm:pt modelId="{719D30D7-64BE-415E-B0A6-DA87D12E67CE}" type="pres">
      <dgm:prSet presAssocID="{001A547A-E3EE-4857-BBC7-AE644E906BA7}" presName="extraNode" presStyleLbl="node1" presStyleIdx="0" presStyleCnt="3"/>
      <dgm:spPr/>
    </dgm:pt>
    <dgm:pt modelId="{68580735-D8D9-4040-9F45-F6342F650BA5}" type="pres">
      <dgm:prSet presAssocID="{001A547A-E3EE-4857-BBC7-AE644E906BA7}" presName="dstNode" presStyleLbl="node1" presStyleIdx="0" presStyleCnt="3"/>
      <dgm:spPr/>
    </dgm:pt>
    <dgm:pt modelId="{63E92E7E-5F65-4FEC-BC95-415661A2CA71}" type="pres">
      <dgm:prSet presAssocID="{54D5BAE7-8747-49F8-A72E-5F6A8E5D4328}" presName="text_1" presStyleLbl="node1" presStyleIdx="0" presStyleCnt="3">
        <dgm:presLayoutVars>
          <dgm:bulletEnabled val="1"/>
        </dgm:presLayoutVars>
      </dgm:prSet>
      <dgm:spPr/>
    </dgm:pt>
    <dgm:pt modelId="{FB97020E-751A-42D4-8319-F4BB566635A2}" type="pres">
      <dgm:prSet presAssocID="{54D5BAE7-8747-49F8-A72E-5F6A8E5D4328}" presName="accent_1" presStyleCnt="0"/>
      <dgm:spPr/>
    </dgm:pt>
    <dgm:pt modelId="{B08DA306-C922-4325-8EDB-ABDA05A0F6C4}" type="pres">
      <dgm:prSet presAssocID="{54D5BAE7-8747-49F8-A72E-5F6A8E5D4328}" presName="accentRepeatNode" presStyleLbl="solidFgAcc1" presStyleIdx="0" presStyleCnt="3"/>
      <dgm:spPr/>
    </dgm:pt>
    <dgm:pt modelId="{D5AB271E-7C71-449B-895A-20D6CC1F3FF4}" type="pres">
      <dgm:prSet presAssocID="{F2E537C5-9487-466F-B1F6-BAB26353974D}" presName="text_2" presStyleLbl="node1" presStyleIdx="1" presStyleCnt="3">
        <dgm:presLayoutVars>
          <dgm:bulletEnabled val="1"/>
        </dgm:presLayoutVars>
      </dgm:prSet>
      <dgm:spPr/>
    </dgm:pt>
    <dgm:pt modelId="{847A6A54-8DB9-4253-B0E3-3BEE5282E68A}" type="pres">
      <dgm:prSet presAssocID="{F2E537C5-9487-466F-B1F6-BAB26353974D}" presName="accent_2" presStyleCnt="0"/>
      <dgm:spPr/>
    </dgm:pt>
    <dgm:pt modelId="{62B08F89-F339-4819-A309-0971C4147758}" type="pres">
      <dgm:prSet presAssocID="{F2E537C5-9487-466F-B1F6-BAB26353974D}" presName="accentRepeatNode" presStyleLbl="solidFgAcc1" presStyleIdx="1" presStyleCnt="3"/>
      <dgm:spPr/>
    </dgm:pt>
    <dgm:pt modelId="{D62F0B8A-F735-4E04-BDE2-A6E3F45C1853}" type="pres">
      <dgm:prSet presAssocID="{E022304B-7416-4082-BE59-3FC19667BC2F}" presName="text_3" presStyleLbl="node1" presStyleIdx="2" presStyleCnt="3">
        <dgm:presLayoutVars>
          <dgm:bulletEnabled val="1"/>
        </dgm:presLayoutVars>
      </dgm:prSet>
      <dgm:spPr/>
    </dgm:pt>
    <dgm:pt modelId="{3F9F1D2C-078C-4A11-817F-4CACE1966256}" type="pres">
      <dgm:prSet presAssocID="{E022304B-7416-4082-BE59-3FC19667BC2F}" presName="accent_3" presStyleCnt="0"/>
      <dgm:spPr/>
    </dgm:pt>
    <dgm:pt modelId="{68BED62F-CE9D-47F3-9A44-AE549C828E1B}" type="pres">
      <dgm:prSet presAssocID="{E022304B-7416-4082-BE59-3FC19667BC2F}" presName="accentRepeatNode" presStyleLbl="solidFgAcc1" presStyleIdx="2" presStyleCnt="3"/>
      <dgm:spPr/>
    </dgm:pt>
  </dgm:ptLst>
  <dgm:cxnLst>
    <dgm:cxn modelId="{B760D824-D309-4732-9871-B4E3BC2B3B0A}" type="presOf" srcId="{A8D34C13-A3C4-499C-A052-70BB8EE654FC}" destId="{58B4631B-1A81-4709-8628-D8B10081AA84}" srcOrd="0" destOrd="0" presId="urn:microsoft.com/office/officeart/2008/layout/VerticalCurvedList"/>
    <dgm:cxn modelId="{5DA0EC34-76F1-4321-9E6F-C0E1C4D71B63}" type="presOf" srcId="{54D5BAE7-8747-49F8-A72E-5F6A8E5D4328}" destId="{63E92E7E-5F65-4FEC-BC95-415661A2CA71}" srcOrd="0" destOrd="0" presId="urn:microsoft.com/office/officeart/2008/layout/VerticalCurvedList"/>
    <dgm:cxn modelId="{DC7EC845-1383-4917-ACB5-3164ED20736A}" srcId="{001A547A-E3EE-4857-BBC7-AE644E906BA7}" destId="{54D5BAE7-8747-49F8-A72E-5F6A8E5D4328}" srcOrd="0" destOrd="0" parTransId="{0C79B1B9-A583-43B7-B94D-F56C9E016113}" sibTransId="{A8D34C13-A3C4-499C-A052-70BB8EE654FC}"/>
    <dgm:cxn modelId="{70551B84-DF3F-4BD8-9943-F58B00BCC1DF}" type="presOf" srcId="{001A547A-E3EE-4857-BBC7-AE644E906BA7}" destId="{CB3864A4-EDA1-4D58-AAE2-E8E4B9042A21}" srcOrd="0" destOrd="0" presId="urn:microsoft.com/office/officeart/2008/layout/VerticalCurvedList"/>
    <dgm:cxn modelId="{76D02CBA-76FD-48B5-9C36-05E70ACDFD84}" type="presOf" srcId="{F2E537C5-9487-466F-B1F6-BAB26353974D}" destId="{D5AB271E-7C71-449B-895A-20D6CC1F3FF4}" srcOrd="0" destOrd="0" presId="urn:microsoft.com/office/officeart/2008/layout/VerticalCurvedList"/>
    <dgm:cxn modelId="{B3B554BB-5887-4D11-A4CA-192D19289B84}" srcId="{001A547A-E3EE-4857-BBC7-AE644E906BA7}" destId="{E022304B-7416-4082-BE59-3FC19667BC2F}" srcOrd="2" destOrd="0" parTransId="{F7D0AE10-409B-4C2A-9472-A5A4EB452577}" sibTransId="{1A28897C-762F-4458-A4C3-2A94CA9A20B3}"/>
    <dgm:cxn modelId="{46C970BD-4F79-48A2-AF26-30DC70D9506E}" srcId="{001A547A-E3EE-4857-BBC7-AE644E906BA7}" destId="{F2E537C5-9487-466F-B1F6-BAB26353974D}" srcOrd="1" destOrd="0" parTransId="{E3553047-4B61-4320-B7CE-22813BAFCFDD}" sibTransId="{71101ED8-869F-4C1C-BA96-17DF2F760FC6}"/>
    <dgm:cxn modelId="{3D3367FB-DDC1-47D5-9D45-B8A620BC5427}" type="presOf" srcId="{E022304B-7416-4082-BE59-3FC19667BC2F}" destId="{D62F0B8A-F735-4E04-BDE2-A6E3F45C1853}" srcOrd="0" destOrd="0" presId="urn:microsoft.com/office/officeart/2008/layout/VerticalCurvedList"/>
    <dgm:cxn modelId="{4389487B-6603-4FAA-B94E-CC01E28B1DED}" type="presParOf" srcId="{CB3864A4-EDA1-4D58-AAE2-E8E4B9042A21}" destId="{302F22EA-7034-414D-BF96-A40AA97BA2CA}" srcOrd="0" destOrd="0" presId="urn:microsoft.com/office/officeart/2008/layout/VerticalCurvedList"/>
    <dgm:cxn modelId="{F2652AAA-9806-450F-AAB4-A05D70E55CA0}" type="presParOf" srcId="{302F22EA-7034-414D-BF96-A40AA97BA2CA}" destId="{FDE12B5F-5243-4373-891F-3EF4E4DFA0EC}" srcOrd="0" destOrd="0" presId="urn:microsoft.com/office/officeart/2008/layout/VerticalCurvedList"/>
    <dgm:cxn modelId="{D27DBF17-B3D8-4AFF-B6B6-73EBBBD0A2EA}" type="presParOf" srcId="{FDE12B5F-5243-4373-891F-3EF4E4DFA0EC}" destId="{0790DE6D-5F51-4D68-8F1B-740CB2545EDE}" srcOrd="0" destOrd="0" presId="urn:microsoft.com/office/officeart/2008/layout/VerticalCurvedList"/>
    <dgm:cxn modelId="{D526E81F-F9EE-44F0-826C-11049C81AF6C}" type="presParOf" srcId="{FDE12B5F-5243-4373-891F-3EF4E4DFA0EC}" destId="{58B4631B-1A81-4709-8628-D8B10081AA84}" srcOrd="1" destOrd="0" presId="urn:microsoft.com/office/officeart/2008/layout/VerticalCurvedList"/>
    <dgm:cxn modelId="{58028412-B54F-4B56-95A9-98D70C471400}" type="presParOf" srcId="{FDE12B5F-5243-4373-891F-3EF4E4DFA0EC}" destId="{719D30D7-64BE-415E-B0A6-DA87D12E67CE}" srcOrd="2" destOrd="0" presId="urn:microsoft.com/office/officeart/2008/layout/VerticalCurvedList"/>
    <dgm:cxn modelId="{95D1549D-8748-46D3-B46D-E329E96FDB1A}" type="presParOf" srcId="{FDE12B5F-5243-4373-891F-3EF4E4DFA0EC}" destId="{68580735-D8D9-4040-9F45-F6342F650BA5}" srcOrd="3" destOrd="0" presId="urn:microsoft.com/office/officeart/2008/layout/VerticalCurvedList"/>
    <dgm:cxn modelId="{A1B9FBAC-ABDD-4FE4-A6A0-8F50BA8F3AF1}" type="presParOf" srcId="{302F22EA-7034-414D-BF96-A40AA97BA2CA}" destId="{63E92E7E-5F65-4FEC-BC95-415661A2CA71}" srcOrd="1" destOrd="0" presId="urn:microsoft.com/office/officeart/2008/layout/VerticalCurvedList"/>
    <dgm:cxn modelId="{0E6E5D0E-366B-45B5-BF40-D4DE25756209}" type="presParOf" srcId="{302F22EA-7034-414D-BF96-A40AA97BA2CA}" destId="{FB97020E-751A-42D4-8319-F4BB566635A2}" srcOrd="2" destOrd="0" presId="urn:microsoft.com/office/officeart/2008/layout/VerticalCurvedList"/>
    <dgm:cxn modelId="{799D5D8A-8A5B-43C6-8CBD-E847440C0CA9}" type="presParOf" srcId="{FB97020E-751A-42D4-8319-F4BB566635A2}" destId="{B08DA306-C922-4325-8EDB-ABDA05A0F6C4}" srcOrd="0" destOrd="0" presId="urn:microsoft.com/office/officeart/2008/layout/VerticalCurvedList"/>
    <dgm:cxn modelId="{5F26E896-D7FF-46A1-9DF2-20C8A0DCC225}" type="presParOf" srcId="{302F22EA-7034-414D-BF96-A40AA97BA2CA}" destId="{D5AB271E-7C71-449B-895A-20D6CC1F3FF4}" srcOrd="3" destOrd="0" presId="urn:microsoft.com/office/officeart/2008/layout/VerticalCurvedList"/>
    <dgm:cxn modelId="{F7CFD300-51AF-4058-A96C-2B900DE4F370}" type="presParOf" srcId="{302F22EA-7034-414D-BF96-A40AA97BA2CA}" destId="{847A6A54-8DB9-4253-B0E3-3BEE5282E68A}" srcOrd="4" destOrd="0" presId="urn:microsoft.com/office/officeart/2008/layout/VerticalCurvedList"/>
    <dgm:cxn modelId="{3CF7D955-8AEC-487A-AB96-ABA6A153EDDE}" type="presParOf" srcId="{847A6A54-8DB9-4253-B0E3-3BEE5282E68A}" destId="{62B08F89-F339-4819-A309-0971C4147758}" srcOrd="0" destOrd="0" presId="urn:microsoft.com/office/officeart/2008/layout/VerticalCurvedList"/>
    <dgm:cxn modelId="{BEA3B5C9-8EB3-46D6-88B3-2DA1B351E153}" type="presParOf" srcId="{302F22EA-7034-414D-BF96-A40AA97BA2CA}" destId="{D62F0B8A-F735-4E04-BDE2-A6E3F45C1853}" srcOrd="5" destOrd="0" presId="urn:microsoft.com/office/officeart/2008/layout/VerticalCurvedList"/>
    <dgm:cxn modelId="{F20016C0-4485-4E8A-9A09-EA542D301FEA}" type="presParOf" srcId="{302F22EA-7034-414D-BF96-A40AA97BA2CA}" destId="{3F9F1D2C-078C-4A11-817F-4CACE1966256}" srcOrd="6" destOrd="0" presId="urn:microsoft.com/office/officeart/2008/layout/VerticalCurvedList"/>
    <dgm:cxn modelId="{E1CD8AFD-840C-43DA-86DA-4D20D586BC8F}" type="presParOf" srcId="{3F9F1D2C-078C-4A11-817F-4CACE1966256}" destId="{68BED62F-CE9D-47F3-9A44-AE549C828E1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2DCE849-BE8C-4CB5-AD51-98C31FA9AA2C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F2C196B9-3ECC-4A26-93D3-B924EA701171}">
      <dgm:prSet phldrT="[Text]" custT="1"/>
      <dgm:spPr>
        <a:solidFill>
          <a:srgbClr val="458DCF"/>
        </a:solidFill>
      </dgm:spPr>
      <dgm:t>
        <a:bodyPr/>
        <a:lstStyle/>
        <a:p>
          <a:pPr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000" dirty="0"/>
            <a:t>Be an active listener</a:t>
          </a:r>
          <a:endParaRPr lang="en-AU" sz="2000" dirty="0"/>
        </a:p>
      </dgm:t>
    </dgm:pt>
    <dgm:pt modelId="{7AC49D48-CA01-44F8-AE5D-731C2DF875E2}" type="parTrans" cxnId="{857BB53C-8F15-46F7-9FD1-E1F6A8C54EE3}">
      <dgm:prSet/>
      <dgm:spPr/>
      <dgm:t>
        <a:bodyPr/>
        <a:lstStyle/>
        <a:p>
          <a:endParaRPr lang="en-AU" sz="2000"/>
        </a:p>
      </dgm:t>
    </dgm:pt>
    <dgm:pt modelId="{82EC6DA9-5826-470F-83BE-41F1CD4472C8}" type="sibTrans" cxnId="{857BB53C-8F15-46F7-9FD1-E1F6A8C54EE3}">
      <dgm:prSet/>
      <dgm:spPr/>
      <dgm:t>
        <a:bodyPr/>
        <a:lstStyle/>
        <a:p>
          <a:endParaRPr lang="en-AU" sz="2000"/>
        </a:p>
      </dgm:t>
    </dgm:pt>
    <dgm:pt modelId="{3A7BE67E-79DB-464A-9FDD-96EAEB851ABD}">
      <dgm:prSet custT="1"/>
      <dgm:spPr>
        <a:solidFill>
          <a:srgbClr val="3CBE99"/>
        </a:solidFill>
      </dgm:spPr>
      <dgm:t>
        <a:bodyPr/>
        <a:lstStyle/>
        <a:p>
          <a:r>
            <a:rPr lang="en-US" sz="2000" dirty="0"/>
            <a:t>Take extra notes to better understand them</a:t>
          </a:r>
        </a:p>
      </dgm:t>
    </dgm:pt>
    <dgm:pt modelId="{586C3E8A-C30A-4B43-9CEB-153E58A18D37}" type="parTrans" cxnId="{730A49BF-1177-4D83-B037-B7E91C270CF2}">
      <dgm:prSet/>
      <dgm:spPr/>
      <dgm:t>
        <a:bodyPr/>
        <a:lstStyle/>
        <a:p>
          <a:endParaRPr lang="en-AU" sz="2000"/>
        </a:p>
      </dgm:t>
    </dgm:pt>
    <dgm:pt modelId="{B332E47C-9629-460F-A521-B2DF5F3EDEFE}" type="sibTrans" cxnId="{730A49BF-1177-4D83-B037-B7E91C270CF2}">
      <dgm:prSet/>
      <dgm:spPr/>
      <dgm:t>
        <a:bodyPr/>
        <a:lstStyle/>
        <a:p>
          <a:endParaRPr lang="en-AU" sz="2000"/>
        </a:p>
      </dgm:t>
    </dgm:pt>
    <dgm:pt modelId="{6ABF4FEE-D065-4029-8122-5D3AAA6ED3ED}">
      <dgm:prSet custT="1"/>
      <dgm:spPr/>
      <dgm:t>
        <a:bodyPr/>
        <a:lstStyle/>
        <a:p>
          <a:r>
            <a:rPr lang="en-US" sz="2000" dirty="0"/>
            <a:t>Enable them to talk honestly</a:t>
          </a:r>
        </a:p>
      </dgm:t>
    </dgm:pt>
    <dgm:pt modelId="{3F1E415F-2560-4B41-A895-DBBCB974F5A3}" type="parTrans" cxnId="{082BF27A-159A-463D-AE90-B4FD061D413B}">
      <dgm:prSet/>
      <dgm:spPr/>
      <dgm:t>
        <a:bodyPr/>
        <a:lstStyle/>
        <a:p>
          <a:endParaRPr lang="en-AU" sz="2000"/>
        </a:p>
      </dgm:t>
    </dgm:pt>
    <dgm:pt modelId="{BEF99ACC-1136-4DA1-A7D2-8A1A70D10EB7}" type="sibTrans" cxnId="{082BF27A-159A-463D-AE90-B4FD061D413B}">
      <dgm:prSet/>
      <dgm:spPr/>
      <dgm:t>
        <a:bodyPr/>
        <a:lstStyle/>
        <a:p>
          <a:endParaRPr lang="en-AU" sz="2000"/>
        </a:p>
      </dgm:t>
    </dgm:pt>
    <dgm:pt modelId="{E187DEC0-FCA5-4BDE-B701-6BBC65F7BDE7}">
      <dgm:prSet custT="1"/>
      <dgm:spPr/>
      <dgm:t>
        <a:bodyPr/>
        <a:lstStyle/>
        <a:p>
          <a:r>
            <a:rPr lang="en-US" sz="2000" dirty="0"/>
            <a:t>Ensure them that you will respect their privacy</a:t>
          </a:r>
        </a:p>
      </dgm:t>
    </dgm:pt>
    <dgm:pt modelId="{3F7DA78B-DB84-466E-8014-EBB3510FBEB8}" type="parTrans" cxnId="{7DA47A85-F240-438F-9244-89AAA72768E8}">
      <dgm:prSet/>
      <dgm:spPr/>
      <dgm:t>
        <a:bodyPr/>
        <a:lstStyle/>
        <a:p>
          <a:endParaRPr lang="en-AU" sz="2000"/>
        </a:p>
      </dgm:t>
    </dgm:pt>
    <dgm:pt modelId="{79F097D1-9302-4A40-9FA0-8F1428B41458}" type="sibTrans" cxnId="{7DA47A85-F240-438F-9244-89AAA72768E8}">
      <dgm:prSet/>
      <dgm:spPr/>
      <dgm:t>
        <a:bodyPr/>
        <a:lstStyle/>
        <a:p>
          <a:endParaRPr lang="en-AU" sz="2000"/>
        </a:p>
      </dgm:t>
    </dgm:pt>
    <dgm:pt modelId="{4FF3A1ED-7CC4-4A0D-B238-A8AF78B6C5B0}" type="pres">
      <dgm:prSet presAssocID="{F2DCE849-BE8C-4CB5-AD51-98C31FA9AA2C}" presName="linear" presStyleCnt="0">
        <dgm:presLayoutVars>
          <dgm:dir/>
          <dgm:animLvl val="lvl"/>
          <dgm:resizeHandles val="exact"/>
        </dgm:presLayoutVars>
      </dgm:prSet>
      <dgm:spPr/>
    </dgm:pt>
    <dgm:pt modelId="{F6A0726D-4BF7-46F3-8A19-EE0AD65B9EAF}" type="pres">
      <dgm:prSet presAssocID="{F2C196B9-3ECC-4A26-93D3-B924EA701171}" presName="parentLin" presStyleCnt="0"/>
      <dgm:spPr/>
    </dgm:pt>
    <dgm:pt modelId="{357D3C8F-0836-4341-A86A-DE8A8DE9CF31}" type="pres">
      <dgm:prSet presAssocID="{F2C196B9-3ECC-4A26-93D3-B924EA701171}" presName="parentLeftMargin" presStyleLbl="node1" presStyleIdx="0" presStyleCnt="4"/>
      <dgm:spPr/>
    </dgm:pt>
    <dgm:pt modelId="{CC2D2139-0D92-465C-86A0-58F719E0B3D8}" type="pres">
      <dgm:prSet presAssocID="{F2C196B9-3ECC-4A26-93D3-B924EA70117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24C04D42-29CE-4F27-BEE9-B8BD67DFEF7D}" type="pres">
      <dgm:prSet presAssocID="{F2C196B9-3ECC-4A26-93D3-B924EA701171}" presName="negativeSpace" presStyleCnt="0"/>
      <dgm:spPr/>
    </dgm:pt>
    <dgm:pt modelId="{A4B1A802-F140-4707-9026-37808D3F6136}" type="pres">
      <dgm:prSet presAssocID="{F2C196B9-3ECC-4A26-93D3-B924EA701171}" presName="childText" presStyleLbl="conFgAcc1" presStyleIdx="0" presStyleCnt="4">
        <dgm:presLayoutVars>
          <dgm:bulletEnabled val="1"/>
        </dgm:presLayoutVars>
      </dgm:prSet>
      <dgm:spPr/>
    </dgm:pt>
    <dgm:pt modelId="{9F156ABA-3E24-4CB4-82EC-DDF9F57B58DA}" type="pres">
      <dgm:prSet presAssocID="{82EC6DA9-5826-470F-83BE-41F1CD4472C8}" presName="spaceBetweenRectangles" presStyleCnt="0"/>
      <dgm:spPr/>
    </dgm:pt>
    <dgm:pt modelId="{BDCF1C24-3B45-473C-8B7E-71DC3217494A}" type="pres">
      <dgm:prSet presAssocID="{3A7BE67E-79DB-464A-9FDD-96EAEB851ABD}" presName="parentLin" presStyleCnt="0"/>
      <dgm:spPr/>
    </dgm:pt>
    <dgm:pt modelId="{ECDD8600-F3BF-4C6C-94BB-0EFAFD631D26}" type="pres">
      <dgm:prSet presAssocID="{3A7BE67E-79DB-464A-9FDD-96EAEB851ABD}" presName="parentLeftMargin" presStyleLbl="node1" presStyleIdx="0" presStyleCnt="4"/>
      <dgm:spPr/>
    </dgm:pt>
    <dgm:pt modelId="{BAB35D56-974A-48E1-A03F-B80962400CE6}" type="pres">
      <dgm:prSet presAssocID="{3A7BE67E-79DB-464A-9FDD-96EAEB851AB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CA5642C-0351-47D5-8D98-367AF3C41BBB}" type="pres">
      <dgm:prSet presAssocID="{3A7BE67E-79DB-464A-9FDD-96EAEB851ABD}" presName="negativeSpace" presStyleCnt="0"/>
      <dgm:spPr/>
    </dgm:pt>
    <dgm:pt modelId="{99553EFC-A1E6-4495-8B51-8446E6B8B7C0}" type="pres">
      <dgm:prSet presAssocID="{3A7BE67E-79DB-464A-9FDD-96EAEB851ABD}" presName="childText" presStyleLbl="conFgAcc1" presStyleIdx="1" presStyleCnt="4">
        <dgm:presLayoutVars>
          <dgm:bulletEnabled val="1"/>
        </dgm:presLayoutVars>
      </dgm:prSet>
      <dgm:spPr/>
    </dgm:pt>
    <dgm:pt modelId="{C60388C2-231F-428C-93B8-0D260782069E}" type="pres">
      <dgm:prSet presAssocID="{B332E47C-9629-460F-A521-B2DF5F3EDEFE}" presName="spaceBetweenRectangles" presStyleCnt="0"/>
      <dgm:spPr/>
    </dgm:pt>
    <dgm:pt modelId="{2FB8B649-B956-4965-878F-D3CD6FCF3975}" type="pres">
      <dgm:prSet presAssocID="{6ABF4FEE-D065-4029-8122-5D3AAA6ED3ED}" presName="parentLin" presStyleCnt="0"/>
      <dgm:spPr/>
    </dgm:pt>
    <dgm:pt modelId="{EF8F5F4C-373D-42DD-940A-34991C7E6CEB}" type="pres">
      <dgm:prSet presAssocID="{6ABF4FEE-D065-4029-8122-5D3AAA6ED3ED}" presName="parentLeftMargin" presStyleLbl="node1" presStyleIdx="1" presStyleCnt="4"/>
      <dgm:spPr/>
    </dgm:pt>
    <dgm:pt modelId="{06E1A720-C583-41FB-BFAC-A05989210672}" type="pres">
      <dgm:prSet presAssocID="{6ABF4FEE-D065-4029-8122-5D3AAA6ED3ED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7B5B1C19-1F32-484E-919C-FF0E3C466792}" type="pres">
      <dgm:prSet presAssocID="{6ABF4FEE-D065-4029-8122-5D3AAA6ED3ED}" presName="negativeSpace" presStyleCnt="0"/>
      <dgm:spPr/>
    </dgm:pt>
    <dgm:pt modelId="{B6BE0294-9B21-4747-8EC6-5A74C9779C30}" type="pres">
      <dgm:prSet presAssocID="{6ABF4FEE-D065-4029-8122-5D3AAA6ED3ED}" presName="childText" presStyleLbl="conFgAcc1" presStyleIdx="2" presStyleCnt="4">
        <dgm:presLayoutVars>
          <dgm:bulletEnabled val="1"/>
        </dgm:presLayoutVars>
      </dgm:prSet>
      <dgm:spPr/>
    </dgm:pt>
    <dgm:pt modelId="{0D904B31-250C-4207-9FD2-7C0C2BDF2E51}" type="pres">
      <dgm:prSet presAssocID="{BEF99ACC-1136-4DA1-A7D2-8A1A70D10EB7}" presName="spaceBetweenRectangles" presStyleCnt="0"/>
      <dgm:spPr/>
    </dgm:pt>
    <dgm:pt modelId="{F717112B-AA8C-423A-950B-2AE1103D6BA8}" type="pres">
      <dgm:prSet presAssocID="{E187DEC0-FCA5-4BDE-B701-6BBC65F7BDE7}" presName="parentLin" presStyleCnt="0"/>
      <dgm:spPr/>
    </dgm:pt>
    <dgm:pt modelId="{814F74B4-F9CD-40BD-B0FA-5CDACFFA8F78}" type="pres">
      <dgm:prSet presAssocID="{E187DEC0-FCA5-4BDE-B701-6BBC65F7BDE7}" presName="parentLeftMargin" presStyleLbl="node1" presStyleIdx="2" presStyleCnt="4"/>
      <dgm:spPr/>
    </dgm:pt>
    <dgm:pt modelId="{A12CB8F0-D701-4BCE-AFDC-32DC7F9670DB}" type="pres">
      <dgm:prSet presAssocID="{E187DEC0-FCA5-4BDE-B701-6BBC65F7BDE7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DE7C21C8-4D10-45F0-B81C-DCE2E1ACA409}" type="pres">
      <dgm:prSet presAssocID="{E187DEC0-FCA5-4BDE-B701-6BBC65F7BDE7}" presName="negativeSpace" presStyleCnt="0"/>
      <dgm:spPr/>
    </dgm:pt>
    <dgm:pt modelId="{47B2ACF9-4F38-4271-9178-251513E6C5B3}" type="pres">
      <dgm:prSet presAssocID="{E187DEC0-FCA5-4BDE-B701-6BBC65F7BDE7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B1A35126-36DC-4D21-9257-61C7872230FF}" type="presOf" srcId="{E187DEC0-FCA5-4BDE-B701-6BBC65F7BDE7}" destId="{814F74B4-F9CD-40BD-B0FA-5CDACFFA8F78}" srcOrd="0" destOrd="0" presId="urn:microsoft.com/office/officeart/2005/8/layout/list1"/>
    <dgm:cxn modelId="{EBF6BB32-5358-4368-BB8C-71DA6C838866}" type="presOf" srcId="{E187DEC0-FCA5-4BDE-B701-6BBC65F7BDE7}" destId="{A12CB8F0-D701-4BCE-AFDC-32DC7F9670DB}" srcOrd="1" destOrd="0" presId="urn:microsoft.com/office/officeart/2005/8/layout/list1"/>
    <dgm:cxn modelId="{857BB53C-8F15-46F7-9FD1-E1F6A8C54EE3}" srcId="{F2DCE849-BE8C-4CB5-AD51-98C31FA9AA2C}" destId="{F2C196B9-3ECC-4A26-93D3-B924EA701171}" srcOrd="0" destOrd="0" parTransId="{7AC49D48-CA01-44F8-AE5D-731C2DF875E2}" sibTransId="{82EC6DA9-5826-470F-83BE-41F1CD4472C8}"/>
    <dgm:cxn modelId="{78E25840-F267-47ED-B65C-CF368218982E}" type="presOf" srcId="{F2DCE849-BE8C-4CB5-AD51-98C31FA9AA2C}" destId="{4FF3A1ED-7CC4-4A0D-B238-A8AF78B6C5B0}" srcOrd="0" destOrd="0" presId="urn:microsoft.com/office/officeart/2005/8/layout/list1"/>
    <dgm:cxn modelId="{F015605D-F0D5-41C6-913A-BB1E6D4DDAF5}" type="presOf" srcId="{6ABF4FEE-D065-4029-8122-5D3AAA6ED3ED}" destId="{EF8F5F4C-373D-42DD-940A-34991C7E6CEB}" srcOrd="0" destOrd="0" presId="urn:microsoft.com/office/officeart/2005/8/layout/list1"/>
    <dgm:cxn modelId="{712C9B56-BF21-48D2-A27B-4DF3856114A7}" type="presOf" srcId="{F2C196B9-3ECC-4A26-93D3-B924EA701171}" destId="{CC2D2139-0D92-465C-86A0-58F719E0B3D8}" srcOrd="1" destOrd="0" presId="urn:microsoft.com/office/officeart/2005/8/layout/list1"/>
    <dgm:cxn modelId="{EE2B9C56-6AC2-4EB5-97B3-B482C9420CA1}" type="presOf" srcId="{F2C196B9-3ECC-4A26-93D3-B924EA701171}" destId="{357D3C8F-0836-4341-A86A-DE8A8DE9CF31}" srcOrd="0" destOrd="0" presId="urn:microsoft.com/office/officeart/2005/8/layout/list1"/>
    <dgm:cxn modelId="{082BF27A-159A-463D-AE90-B4FD061D413B}" srcId="{F2DCE849-BE8C-4CB5-AD51-98C31FA9AA2C}" destId="{6ABF4FEE-D065-4029-8122-5D3AAA6ED3ED}" srcOrd="2" destOrd="0" parTransId="{3F1E415F-2560-4B41-A895-DBBCB974F5A3}" sibTransId="{BEF99ACC-1136-4DA1-A7D2-8A1A70D10EB7}"/>
    <dgm:cxn modelId="{7DA47A85-F240-438F-9244-89AAA72768E8}" srcId="{F2DCE849-BE8C-4CB5-AD51-98C31FA9AA2C}" destId="{E187DEC0-FCA5-4BDE-B701-6BBC65F7BDE7}" srcOrd="3" destOrd="0" parTransId="{3F7DA78B-DB84-466E-8014-EBB3510FBEB8}" sibTransId="{79F097D1-9302-4A40-9FA0-8F1428B41458}"/>
    <dgm:cxn modelId="{1A3D228D-1557-4250-B404-029208E88854}" type="presOf" srcId="{6ABF4FEE-D065-4029-8122-5D3AAA6ED3ED}" destId="{06E1A720-C583-41FB-BFAC-A05989210672}" srcOrd="1" destOrd="0" presId="urn:microsoft.com/office/officeart/2005/8/layout/list1"/>
    <dgm:cxn modelId="{730A49BF-1177-4D83-B037-B7E91C270CF2}" srcId="{F2DCE849-BE8C-4CB5-AD51-98C31FA9AA2C}" destId="{3A7BE67E-79DB-464A-9FDD-96EAEB851ABD}" srcOrd="1" destOrd="0" parTransId="{586C3E8A-C30A-4B43-9CEB-153E58A18D37}" sibTransId="{B332E47C-9629-460F-A521-B2DF5F3EDEFE}"/>
    <dgm:cxn modelId="{DEA53AC0-8B5F-48B6-86F2-677C956A8AA7}" type="presOf" srcId="{3A7BE67E-79DB-464A-9FDD-96EAEB851ABD}" destId="{BAB35D56-974A-48E1-A03F-B80962400CE6}" srcOrd="1" destOrd="0" presId="urn:microsoft.com/office/officeart/2005/8/layout/list1"/>
    <dgm:cxn modelId="{E535F3C1-AFD2-4614-A7C6-D0510DD488AF}" type="presOf" srcId="{3A7BE67E-79DB-464A-9FDD-96EAEB851ABD}" destId="{ECDD8600-F3BF-4C6C-94BB-0EFAFD631D26}" srcOrd="0" destOrd="0" presId="urn:microsoft.com/office/officeart/2005/8/layout/list1"/>
    <dgm:cxn modelId="{453C64AE-D1FA-4FB0-9146-33848C87F6AE}" type="presParOf" srcId="{4FF3A1ED-7CC4-4A0D-B238-A8AF78B6C5B0}" destId="{F6A0726D-4BF7-46F3-8A19-EE0AD65B9EAF}" srcOrd="0" destOrd="0" presId="urn:microsoft.com/office/officeart/2005/8/layout/list1"/>
    <dgm:cxn modelId="{5D2D747F-6F40-4C52-8604-BFCB14ABB9E8}" type="presParOf" srcId="{F6A0726D-4BF7-46F3-8A19-EE0AD65B9EAF}" destId="{357D3C8F-0836-4341-A86A-DE8A8DE9CF31}" srcOrd="0" destOrd="0" presId="urn:microsoft.com/office/officeart/2005/8/layout/list1"/>
    <dgm:cxn modelId="{2154DEA7-EDBB-4DC4-8211-706652956DB5}" type="presParOf" srcId="{F6A0726D-4BF7-46F3-8A19-EE0AD65B9EAF}" destId="{CC2D2139-0D92-465C-86A0-58F719E0B3D8}" srcOrd="1" destOrd="0" presId="urn:microsoft.com/office/officeart/2005/8/layout/list1"/>
    <dgm:cxn modelId="{1322BBD7-A0B1-45E2-B5D5-0D4AD1FF2D59}" type="presParOf" srcId="{4FF3A1ED-7CC4-4A0D-B238-A8AF78B6C5B0}" destId="{24C04D42-29CE-4F27-BEE9-B8BD67DFEF7D}" srcOrd="1" destOrd="0" presId="urn:microsoft.com/office/officeart/2005/8/layout/list1"/>
    <dgm:cxn modelId="{86F68362-9CE0-47F8-A289-5B5AFD081BC7}" type="presParOf" srcId="{4FF3A1ED-7CC4-4A0D-B238-A8AF78B6C5B0}" destId="{A4B1A802-F140-4707-9026-37808D3F6136}" srcOrd="2" destOrd="0" presId="urn:microsoft.com/office/officeart/2005/8/layout/list1"/>
    <dgm:cxn modelId="{52C82983-275F-414B-8290-564A904545C9}" type="presParOf" srcId="{4FF3A1ED-7CC4-4A0D-B238-A8AF78B6C5B0}" destId="{9F156ABA-3E24-4CB4-82EC-DDF9F57B58DA}" srcOrd="3" destOrd="0" presId="urn:microsoft.com/office/officeart/2005/8/layout/list1"/>
    <dgm:cxn modelId="{17C856FA-6DCD-4E07-8556-A64F98FACE4E}" type="presParOf" srcId="{4FF3A1ED-7CC4-4A0D-B238-A8AF78B6C5B0}" destId="{BDCF1C24-3B45-473C-8B7E-71DC3217494A}" srcOrd="4" destOrd="0" presId="urn:microsoft.com/office/officeart/2005/8/layout/list1"/>
    <dgm:cxn modelId="{89BCC745-4D5B-45C0-91FE-CF708CD8904C}" type="presParOf" srcId="{BDCF1C24-3B45-473C-8B7E-71DC3217494A}" destId="{ECDD8600-F3BF-4C6C-94BB-0EFAFD631D26}" srcOrd="0" destOrd="0" presId="urn:microsoft.com/office/officeart/2005/8/layout/list1"/>
    <dgm:cxn modelId="{FC18D701-4ABD-467B-92C0-CB9E9C8EAE04}" type="presParOf" srcId="{BDCF1C24-3B45-473C-8B7E-71DC3217494A}" destId="{BAB35D56-974A-48E1-A03F-B80962400CE6}" srcOrd="1" destOrd="0" presId="urn:microsoft.com/office/officeart/2005/8/layout/list1"/>
    <dgm:cxn modelId="{D80C8E4A-39ED-4644-9AF3-CAFD3C208F80}" type="presParOf" srcId="{4FF3A1ED-7CC4-4A0D-B238-A8AF78B6C5B0}" destId="{CCA5642C-0351-47D5-8D98-367AF3C41BBB}" srcOrd="5" destOrd="0" presId="urn:microsoft.com/office/officeart/2005/8/layout/list1"/>
    <dgm:cxn modelId="{F4890F08-3056-4C68-BACB-D4EF4389D785}" type="presParOf" srcId="{4FF3A1ED-7CC4-4A0D-B238-A8AF78B6C5B0}" destId="{99553EFC-A1E6-4495-8B51-8446E6B8B7C0}" srcOrd="6" destOrd="0" presId="urn:microsoft.com/office/officeart/2005/8/layout/list1"/>
    <dgm:cxn modelId="{43965E30-8434-47B2-9EA1-125AF901073E}" type="presParOf" srcId="{4FF3A1ED-7CC4-4A0D-B238-A8AF78B6C5B0}" destId="{C60388C2-231F-428C-93B8-0D260782069E}" srcOrd="7" destOrd="0" presId="urn:microsoft.com/office/officeart/2005/8/layout/list1"/>
    <dgm:cxn modelId="{DBE1164F-68B6-46FC-9E91-E13415828C5A}" type="presParOf" srcId="{4FF3A1ED-7CC4-4A0D-B238-A8AF78B6C5B0}" destId="{2FB8B649-B956-4965-878F-D3CD6FCF3975}" srcOrd="8" destOrd="0" presId="urn:microsoft.com/office/officeart/2005/8/layout/list1"/>
    <dgm:cxn modelId="{15914C62-3B65-48C5-A82C-D312C7B3C35E}" type="presParOf" srcId="{2FB8B649-B956-4965-878F-D3CD6FCF3975}" destId="{EF8F5F4C-373D-42DD-940A-34991C7E6CEB}" srcOrd="0" destOrd="0" presId="urn:microsoft.com/office/officeart/2005/8/layout/list1"/>
    <dgm:cxn modelId="{66794926-847B-40B3-8DA6-902E1A478029}" type="presParOf" srcId="{2FB8B649-B956-4965-878F-D3CD6FCF3975}" destId="{06E1A720-C583-41FB-BFAC-A05989210672}" srcOrd="1" destOrd="0" presId="urn:microsoft.com/office/officeart/2005/8/layout/list1"/>
    <dgm:cxn modelId="{A14CE691-33C9-4B54-842C-E65094E7D518}" type="presParOf" srcId="{4FF3A1ED-7CC4-4A0D-B238-A8AF78B6C5B0}" destId="{7B5B1C19-1F32-484E-919C-FF0E3C466792}" srcOrd="9" destOrd="0" presId="urn:microsoft.com/office/officeart/2005/8/layout/list1"/>
    <dgm:cxn modelId="{74D13DC7-BA69-40CB-BB0D-83570089539E}" type="presParOf" srcId="{4FF3A1ED-7CC4-4A0D-B238-A8AF78B6C5B0}" destId="{B6BE0294-9B21-4747-8EC6-5A74C9779C30}" srcOrd="10" destOrd="0" presId="urn:microsoft.com/office/officeart/2005/8/layout/list1"/>
    <dgm:cxn modelId="{7CFC8FE6-ECBC-407A-824E-AB77BE59371B}" type="presParOf" srcId="{4FF3A1ED-7CC4-4A0D-B238-A8AF78B6C5B0}" destId="{0D904B31-250C-4207-9FD2-7C0C2BDF2E51}" srcOrd="11" destOrd="0" presId="urn:microsoft.com/office/officeart/2005/8/layout/list1"/>
    <dgm:cxn modelId="{0C6304FF-457D-4D90-A858-EC6273232BAD}" type="presParOf" srcId="{4FF3A1ED-7CC4-4A0D-B238-A8AF78B6C5B0}" destId="{F717112B-AA8C-423A-950B-2AE1103D6BA8}" srcOrd="12" destOrd="0" presId="urn:microsoft.com/office/officeart/2005/8/layout/list1"/>
    <dgm:cxn modelId="{A9962BCB-AAEE-4E82-BBF0-A84853F32F2A}" type="presParOf" srcId="{F717112B-AA8C-423A-950B-2AE1103D6BA8}" destId="{814F74B4-F9CD-40BD-B0FA-5CDACFFA8F78}" srcOrd="0" destOrd="0" presId="urn:microsoft.com/office/officeart/2005/8/layout/list1"/>
    <dgm:cxn modelId="{EB532A1F-5134-46E7-9DF0-56E99B591D72}" type="presParOf" srcId="{F717112B-AA8C-423A-950B-2AE1103D6BA8}" destId="{A12CB8F0-D701-4BCE-AFDC-32DC7F9670DB}" srcOrd="1" destOrd="0" presId="urn:microsoft.com/office/officeart/2005/8/layout/list1"/>
    <dgm:cxn modelId="{499B2BA4-A326-4E2F-9DB7-949F61AE3BF3}" type="presParOf" srcId="{4FF3A1ED-7CC4-4A0D-B238-A8AF78B6C5B0}" destId="{DE7C21C8-4D10-45F0-B81C-DCE2E1ACA409}" srcOrd="13" destOrd="0" presId="urn:microsoft.com/office/officeart/2005/8/layout/list1"/>
    <dgm:cxn modelId="{39B12CCF-3C3C-4804-B5A5-FD2D3990144C}" type="presParOf" srcId="{4FF3A1ED-7CC4-4A0D-B238-A8AF78B6C5B0}" destId="{47B2ACF9-4F38-4271-9178-251513E6C5B3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01BACBB-E11D-458C-A309-2D871186C24F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0102D03A-6A89-4431-B7AE-0B50467D89FC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000" dirty="0"/>
            <a:t>Cost</a:t>
          </a:r>
          <a:endParaRPr lang="en-AU" sz="2000" dirty="0"/>
        </a:p>
      </dgm:t>
    </dgm:pt>
    <dgm:pt modelId="{3F0E518A-C794-4B1D-B8E4-A81C2BFF02A6}" type="parTrans" cxnId="{4AEC817E-A63A-4E75-B8D6-BB80EABB0A02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4ECE007A-4389-4675-B269-2743F22CCFD0}" type="sibTrans" cxnId="{4AEC817E-A63A-4E75-B8D6-BB80EABB0A02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BE51B5EB-DD09-4C1C-9847-2775A6B5830B}">
      <dgm:prSet custT="1"/>
      <dgm:spPr>
        <a:solidFill>
          <a:srgbClr val="42BDCA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 dirty="0"/>
            <a:t>Schedule</a:t>
          </a:r>
        </a:p>
      </dgm:t>
    </dgm:pt>
    <dgm:pt modelId="{F6653938-1D70-4491-8EC6-677BC5E74911}" type="parTrans" cxnId="{EEF947F9-AE94-4B11-8027-1DEF84E571AD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B9495E75-7228-479F-89F5-A1290B929125}" type="sibTrans" cxnId="{EEF947F9-AE94-4B11-8027-1DEF84E571AD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33202D14-455D-4273-BB95-F9308755D923}">
      <dgm:prSet custT="1"/>
      <dgm:spPr>
        <a:solidFill>
          <a:srgbClr val="3CBE99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Accessibility</a:t>
          </a:r>
          <a:endParaRPr lang="en-US" sz="2000" dirty="0"/>
        </a:p>
      </dgm:t>
    </dgm:pt>
    <dgm:pt modelId="{3AC96FE7-B302-4117-B0D4-8DD09F5C4A37}" type="parTrans" cxnId="{5C9E03E1-B7F4-41F7-839F-65B7D4BE4285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018D7D2D-178C-4AFF-8641-AF9F28548989}" type="sibTrans" cxnId="{5C9E03E1-B7F4-41F7-839F-65B7D4BE4285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DBB248A5-60C1-42EB-983B-0F55B29AD785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Effect on needs</a:t>
          </a:r>
          <a:endParaRPr lang="en-US" sz="2000" dirty="0"/>
        </a:p>
      </dgm:t>
    </dgm:pt>
    <dgm:pt modelId="{51B262FE-E331-4A54-822D-4CDE7A6657E4}" type="parTrans" cxnId="{A256CB5B-B640-4AAB-B44D-182899286C1D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879860FE-143A-4344-8758-75808FC8AED4}" type="sibTrans" cxnId="{A256CB5B-B640-4AAB-B44D-182899286C1D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41CC6CDD-9D5A-4C7C-9669-6E1A3A76BBD2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US" sz="2000"/>
            <a:t>Services needed</a:t>
          </a:r>
          <a:endParaRPr lang="en-US" sz="2000" dirty="0"/>
        </a:p>
      </dgm:t>
    </dgm:pt>
    <dgm:pt modelId="{49F97393-7849-42BC-989F-2431DF7D4494}" type="parTrans" cxnId="{FCEF945C-EE4A-4786-B54D-3BB998A39B47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7F671F56-8D18-4937-9883-5BB7CE214EE9}" type="sibTrans" cxnId="{FCEF945C-EE4A-4786-B54D-3BB998A39B47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/>
        </a:p>
      </dgm:t>
    </dgm:pt>
    <dgm:pt modelId="{65303C97-88ED-4F4A-908E-BDA3D8BCDF88}" type="pres">
      <dgm:prSet presAssocID="{C01BACBB-E11D-458C-A309-2D871186C24F}" presName="diagram" presStyleCnt="0">
        <dgm:presLayoutVars>
          <dgm:dir/>
          <dgm:resizeHandles val="exact"/>
        </dgm:presLayoutVars>
      </dgm:prSet>
      <dgm:spPr/>
    </dgm:pt>
    <dgm:pt modelId="{8DFC6711-AD96-47DB-B851-DDCFDE6A2367}" type="pres">
      <dgm:prSet presAssocID="{0102D03A-6A89-4431-B7AE-0B50467D89FC}" presName="node" presStyleLbl="node1" presStyleIdx="0" presStyleCnt="5" custScaleX="150265">
        <dgm:presLayoutVars>
          <dgm:bulletEnabled val="1"/>
        </dgm:presLayoutVars>
      </dgm:prSet>
      <dgm:spPr/>
    </dgm:pt>
    <dgm:pt modelId="{CCE87629-EE22-43E6-AD38-790F83065893}" type="pres">
      <dgm:prSet presAssocID="{4ECE007A-4389-4675-B269-2743F22CCFD0}" presName="sibTrans" presStyleCnt="0"/>
      <dgm:spPr/>
    </dgm:pt>
    <dgm:pt modelId="{970D6741-9CFE-4788-8316-2268EE2559A2}" type="pres">
      <dgm:prSet presAssocID="{BE51B5EB-DD09-4C1C-9847-2775A6B5830B}" presName="node" presStyleLbl="node1" presStyleIdx="1" presStyleCnt="5" custScaleX="150265">
        <dgm:presLayoutVars>
          <dgm:bulletEnabled val="1"/>
        </dgm:presLayoutVars>
      </dgm:prSet>
      <dgm:spPr/>
    </dgm:pt>
    <dgm:pt modelId="{C7D7CDA6-6C75-446B-A0FA-CB11A876C819}" type="pres">
      <dgm:prSet presAssocID="{B9495E75-7228-479F-89F5-A1290B929125}" presName="sibTrans" presStyleCnt="0"/>
      <dgm:spPr/>
    </dgm:pt>
    <dgm:pt modelId="{8FB5FD17-4FB1-48E4-831A-182907E6569F}" type="pres">
      <dgm:prSet presAssocID="{33202D14-455D-4273-BB95-F9308755D923}" presName="node" presStyleLbl="node1" presStyleIdx="2" presStyleCnt="5" custScaleX="150265">
        <dgm:presLayoutVars>
          <dgm:bulletEnabled val="1"/>
        </dgm:presLayoutVars>
      </dgm:prSet>
      <dgm:spPr/>
    </dgm:pt>
    <dgm:pt modelId="{CD40AC55-8F8E-4BC6-B0E3-FF87C4D2049B}" type="pres">
      <dgm:prSet presAssocID="{018D7D2D-178C-4AFF-8641-AF9F28548989}" presName="sibTrans" presStyleCnt="0"/>
      <dgm:spPr/>
    </dgm:pt>
    <dgm:pt modelId="{F5320800-3B15-4957-BDA1-375719ABCC7E}" type="pres">
      <dgm:prSet presAssocID="{DBB248A5-60C1-42EB-983B-0F55B29AD785}" presName="node" presStyleLbl="node1" presStyleIdx="3" presStyleCnt="5" custScaleX="150265">
        <dgm:presLayoutVars>
          <dgm:bulletEnabled val="1"/>
        </dgm:presLayoutVars>
      </dgm:prSet>
      <dgm:spPr/>
    </dgm:pt>
    <dgm:pt modelId="{DB0F1991-1E42-4CA4-B27F-11E88979E586}" type="pres">
      <dgm:prSet presAssocID="{879860FE-143A-4344-8758-75808FC8AED4}" presName="sibTrans" presStyleCnt="0"/>
      <dgm:spPr/>
    </dgm:pt>
    <dgm:pt modelId="{378F1090-6EB3-4AD7-84C6-2343D10A806C}" type="pres">
      <dgm:prSet presAssocID="{41CC6CDD-9D5A-4C7C-9669-6E1A3A76BBD2}" presName="node" presStyleLbl="node1" presStyleIdx="4" presStyleCnt="5" custScaleX="150265">
        <dgm:presLayoutVars>
          <dgm:bulletEnabled val="1"/>
        </dgm:presLayoutVars>
      </dgm:prSet>
      <dgm:spPr/>
    </dgm:pt>
  </dgm:ptLst>
  <dgm:cxnLst>
    <dgm:cxn modelId="{E592090F-9EEC-490E-A9CF-E19DE6A8F656}" type="presOf" srcId="{0102D03A-6A89-4431-B7AE-0B50467D89FC}" destId="{8DFC6711-AD96-47DB-B851-DDCFDE6A2367}" srcOrd="0" destOrd="0" presId="urn:microsoft.com/office/officeart/2005/8/layout/default"/>
    <dgm:cxn modelId="{91F41E23-AF9B-4777-B776-A00FD9404E88}" type="presOf" srcId="{33202D14-455D-4273-BB95-F9308755D923}" destId="{8FB5FD17-4FB1-48E4-831A-182907E6569F}" srcOrd="0" destOrd="0" presId="urn:microsoft.com/office/officeart/2005/8/layout/default"/>
    <dgm:cxn modelId="{A256CB5B-B640-4AAB-B44D-182899286C1D}" srcId="{C01BACBB-E11D-458C-A309-2D871186C24F}" destId="{DBB248A5-60C1-42EB-983B-0F55B29AD785}" srcOrd="3" destOrd="0" parTransId="{51B262FE-E331-4A54-822D-4CDE7A6657E4}" sibTransId="{879860FE-143A-4344-8758-75808FC8AED4}"/>
    <dgm:cxn modelId="{FCEF945C-EE4A-4786-B54D-3BB998A39B47}" srcId="{C01BACBB-E11D-458C-A309-2D871186C24F}" destId="{41CC6CDD-9D5A-4C7C-9669-6E1A3A76BBD2}" srcOrd="4" destOrd="0" parTransId="{49F97393-7849-42BC-989F-2431DF7D4494}" sibTransId="{7F671F56-8D18-4937-9883-5BB7CE214EE9}"/>
    <dgm:cxn modelId="{4AEC817E-A63A-4E75-B8D6-BB80EABB0A02}" srcId="{C01BACBB-E11D-458C-A309-2D871186C24F}" destId="{0102D03A-6A89-4431-B7AE-0B50467D89FC}" srcOrd="0" destOrd="0" parTransId="{3F0E518A-C794-4B1D-B8E4-A81C2BFF02A6}" sibTransId="{4ECE007A-4389-4675-B269-2743F22CCFD0}"/>
    <dgm:cxn modelId="{C91FA7AF-38FD-4787-AEAC-82CC98715FB7}" type="presOf" srcId="{C01BACBB-E11D-458C-A309-2D871186C24F}" destId="{65303C97-88ED-4F4A-908E-BDA3D8BCDF88}" srcOrd="0" destOrd="0" presId="urn:microsoft.com/office/officeart/2005/8/layout/default"/>
    <dgm:cxn modelId="{D3AA04D7-17EC-42BD-A93F-9AAD898AC9A7}" type="presOf" srcId="{DBB248A5-60C1-42EB-983B-0F55B29AD785}" destId="{F5320800-3B15-4957-BDA1-375719ABCC7E}" srcOrd="0" destOrd="0" presId="urn:microsoft.com/office/officeart/2005/8/layout/default"/>
    <dgm:cxn modelId="{5C9E03E1-B7F4-41F7-839F-65B7D4BE4285}" srcId="{C01BACBB-E11D-458C-A309-2D871186C24F}" destId="{33202D14-455D-4273-BB95-F9308755D923}" srcOrd="2" destOrd="0" parTransId="{3AC96FE7-B302-4117-B0D4-8DD09F5C4A37}" sibTransId="{018D7D2D-178C-4AFF-8641-AF9F28548989}"/>
    <dgm:cxn modelId="{51DF10E2-8932-48D2-97FF-B4AD867AD8C1}" type="presOf" srcId="{BE51B5EB-DD09-4C1C-9847-2775A6B5830B}" destId="{970D6741-9CFE-4788-8316-2268EE2559A2}" srcOrd="0" destOrd="0" presId="urn:microsoft.com/office/officeart/2005/8/layout/default"/>
    <dgm:cxn modelId="{230A2FE9-CB3D-42C9-BE78-5ED51C462F27}" type="presOf" srcId="{41CC6CDD-9D5A-4C7C-9669-6E1A3A76BBD2}" destId="{378F1090-6EB3-4AD7-84C6-2343D10A806C}" srcOrd="0" destOrd="0" presId="urn:microsoft.com/office/officeart/2005/8/layout/default"/>
    <dgm:cxn modelId="{EEF947F9-AE94-4B11-8027-1DEF84E571AD}" srcId="{C01BACBB-E11D-458C-A309-2D871186C24F}" destId="{BE51B5EB-DD09-4C1C-9847-2775A6B5830B}" srcOrd="1" destOrd="0" parTransId="{F6653938-1D70-4491-8EC6-677BC5E74911}" sibTransId="{B9495E75-7228-479F-89F5-A1290B929125}"/>
    <dgm:cxn modelId="{52F0559F-3744-48D2-8567-1C5A32487FE1}" type="presParOf" srcId="{65303C97-88ED-4F4A-908E-BDA3D8BCDF88}" destId="{8DFC6711-AD96-47DB-B851-DDCFDE6A2367}" srcOrd="0" destOrd="0" presId="urn:microsoft.com/office/officeart/2005/8/layout/default"/>
    <dgm:cxn modelId="{0D36D16D-E675-4F6D-8950-7A5F3791FA0F}" type="presParOf" srcId="{65303C97-88ED-4F4A-908E-BDA3D8BCDF88}" destId="{CCE87629-EE22-43E6-AD38-790F83065893}" srcOrd="1" destOrd="0" presId="urn:microsoft.com/office/officeart/2005/8/layout/default"/>
    <dgm:cxn modelId="{C81888AF-8502-470E-8E40-990546E026A7}" type="presParOf" srcId="{65303C97-88ED-4F4A-908E-BDA3D8BCDF88}" destId="{970D6741-9CFE-4788-8316-2268EE2559A2}" srcOrd="2" destOrd="0" presId="urn:microsoft.com/office/officeart/2005/8/layout/default"/>
    <dgm:cxn modelId="{01C12769-E743-4F0E-AC50-5024DD2CD843}" type="presParOf" srcId="{65303C97-88ED-4F4A-908E-BDA3D8BCDF88}" destId="{C7D7CDA6-6C75-446B-A0FA-CB11A876C819}" srcOrd="3" destOrd="0" presId="urn:microsoft.com/office/officeart/2005/8/layout/default"/>
    <dgm:cxn modelId="{971C4C84-4813-4C2F-A47A-0051587167D8}" type="presParOf" srcId="{65303C97-88ED-4F4A-908E-BDA3D8BCDF88}" destId="{8FB5FD17-4FB1-48E4-831A-182907E6569F}" srcOrd="4" destOrd="0" presId="urn:microsoft.com/office/officeart/2005/8/layout/default"/>
    <dgm:cxn modelId="{F57C6943-77D0-49A5-945E-938A4E60C7E9}" type="presParOf" srcId="{65303C97-88ED-4F4A-908E-BDA3D8BCDF88}" destId="{CD40AC55-8F8E-4BC6-B0E3-FF87C4D2049B}" srcOrd="5" destOrd="0" presId="urn:microsoft.com/office/officeart/2005/8/layout/default"/>
    <dgm:cxn modelId="{19067326-3456-461D-A6A4-F6F01D33D85D}" type="presParOf" srcId="{65303C97-88ED-4F4A-908E-BDA3D8BCDF88}" destId="{F5320800-3B15-4957-BDA1-375719ABCC7E}" srcOrd="6" destOrd="0" presId="urn:microsoft.com/office/officeart/2005/8/layout/default"/>
    <dgm:cxn modelId="{53CE6223-FD1E-49DA-BF18-94F38FA691D1}" type="presParOf" srcId="{65303C97-88ED-4F4A-908E-BDA3D8BCDF88}" destId="{DB0F1991-1E42-4CA4-B27F-11E88979E586}" srcOrd="7" destOrd="0" presId="urn:microsoft.com/office/officeart/2005/8/layout/default"/>
    <dgm:cxn modelId="{82DFFD35-634E-4A5B-9FA6-E56DC0D3E0B2}" type="presParOf" srcId="{65303C97-88ED-4F4A-908E-BDA3D8BCDF88}" destId="{378F1090-6EB3-4AD7-84C6-2343D10A806C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9D3263B-E56D-4E26-8F4E-8ED6036D72C1}" type="doc">
      <dgm:prSet loTypeId="urn:microsoft.com/office/officeart/2005/8/layout/hList6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223FA806-E44A-4F79-92AE-B28C71667B58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AU" sz="2200" dirty="0"/>
            <a:t>Asset-based</a:t>
          </a:r>
        </a:p>
      </dgm:t>
    </dgm:pt>
    <dgm:pt modelId="{0AB4E0DE-F2E9-431C-86CB-450ED2DA43E6}" type="parTrans" cxnId="{1BAEBAB9-0694-4D02-856A-082AAACE0F3C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120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4C224622-E615-4436-9CB1-A7EFC3D94E6E}" type="sibTrans" cxnId="{1BAEBAB9-0694-4D02-856A-082AAACE0F3C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120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42B94562-47DD-4195-B516-926C4E5909AA}">
      <dgm:prSet custT="1"/>
      <dgm:spPr>
        <a:solidFill>
          <a:srgbClr val="3CBE99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Font typeface="Wingdings" panose="05000000000000000000" pitchFamily="2" charset="2"/>
            <a:buChar char=""/>
          </a:pPr>
          <a:r>
            <a:rPr lang="en-AU" sz="2200" dirty="0"/>
            <a:t>Rights-based</a:t>
          </a:r>
        </a:p>
      </dgm:t>
    </dgm:pt>
    <dgm:pt modelId="{F1E436E7-FC08-4602-9C73-C7CD128042DF}" type="parTrans" cxnId="{EB01449A-A2E7-43F2-89C6-AFFC17FAC15B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120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B971482E-0603-44FA-8BA4-586208D57BA2}" type="sibTrans" cxnId="{EB01449A-A2E7-43F2-89C6-AFFC17FAC15B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120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BB33EA28-6704-4433-8096-9F55C780435C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Font typeface="Wingdings" panose="05000000000000000000" pitchFamily="2" charset="2"/>
            <a:buChar char=""/>
          </a:pPr>
          <a:r>
            <a:rPr lang="en-AU" sz="2200" dirty="0"/>
            <a:t>Person-centred</a:t>
          </a:r>
        </a:p>
      </dgm:t>
    </dgm:pt>
    <dgm:pt modelId="{3B488430-708B-46F9-A899-2992F9BC3891}" type="parTrans" cxnId="{4923BB61-5130-4855-A0E1-13EABB4F2D95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120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2EF316C6-6C26-421C-AD3C-0167590A1572}" type="sibTrans" cxnId="{4923BB61-5130-4855-A0E1-13EABB4F2D95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120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F6692803-04FE-4443-8794-A2E3289FE4DF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  <a:buFont typeface="Wingdings" panose="05000000000000000000" pitchFamily="2" charset="2"/>
            <a:buChar char=""/>
          </a:pPr>
          <a:r>
            <a:rPr lang="en-AU" sz="2200" dirty="0"/>
            <a:t>Strengths-based</a:t>
          </a:r>
        </a:p>
      </dgm:t>
    </dgm:pt>
    <dgm:pt modelId="{DBC6B42D-2874-400A-B042-9FF2A0A30DCC}" type="parTrans" cxnId="{B38FB530-0AA8-43FC-8356-EA93DA757028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120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9B5A53DF-EB6F-40FC-93D5-6F3A127E0670}" type="sibTrans" cxnId="{B38FB530-0AA8-43FC-8356-EA93DA757028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AU" sz="1200">
            <a:solidFill>
              <a:schemeClr val="tx1">
                <a:lumMod val="75000"/>
                <a:lumOff val="25000"/>
              </a:schemeClr>
            </a:solidFill>
          </a:endParaRPr>
        </a:p>
      </dgm:t>
    </dgm:pt>
    <dgm:pt modelId="{F86A9FF2-20BD-477D-8C53-94586EEE1FFC}" type="pres">
      <dgm:prSet presAssocID="{F9D3263B-E56D-4E26-8F4E-8ED6036D72C1}" presName="Name0" presStyleCnt="0">
        <dgm:presLayoutVars>
          <dgm:dir/>
          <dgm:resizeHandles val="exact"/>
        </dgm:presLayoutVars>
      </dgm:prSet>
      <dgm:spPr/>
    </dgm:pt>
    <dgm:pt modelId="{E1EDA175-464A-4233-B808-2AF1110B2B5B}" type="pres">
      <dgm:prSet presAssocID="{223FA806-E44A-4F79-92AE-B28C71667B58}" presName="node" presStyleLbl="node1" presStyleIdx="0" presStyleCnt="4">
        <dgm:presLayoutVars>
          <dgm:bulletEnabled val="1"/>
        </dgm:presLayoutVars>
      </dgm:prSet>
      <dgm:spPr/>
    </dgm:pt>
    <dgm:pt modelId="{06C6D47F-21B7-40A5-A8E1-C54B585000E0}" type="pres">
      <dgm:prSet presAssocID="{4C224622-E615-4436-9CB1-A7EFC3D94E6E}" presName="sibTrans" presStyleCnt="0"/>
      <dgm:spPr/>
    </dgm:pt>
    <dgm:pt modelId="{ACA5499C-D035-4DA2-9FC5-65A252AC2A2B}" type="pres">
      <dgm:prSet presAssocID="{42B94562-47DD-4195-B516-926C4E5909AA}" presName="node" presStyleLbl="node1" presStyleIdx="1" presStyleCnt="4" custLinFactNeighborX="-6326" custLinFactNeighborY="1614">
        <dgm:presLayoutVars>
          <dgm:bulletEnabled val="1"/>
        </dgm:presLayoutVars>
      </dgm:prSet>
      <dgm:spPr/>
    </dgm:pt>
    <dgm:pt modelId="{64EDD152-1B1B-465E-827B-C64F3660FD99}" type="pres">
      <dgm:prSet presAssocID="{B971482E-0603-44FA-8BA4-586208D57BA2}" presName="sibTrans" presStyleCnt="0"/>
      <dgm:spPr/>
    </dgm:pt>
    <dgm:pt modelId="{C48F3CD2-BE9F-45B6-ACD2-10BA50D05D9C}" type="pres">
      <dgm:prSet presAssocID="{BB33EA28-6704-4433-8096-9F55C780435C}" presName="node" presStyleLbl="node1" presStyleIdx="2" presStyleCnt="4">
        <dgm:presLayoutVars>
          <dgm:bulletEnabled val="1"/>
        </dgm:presLayoutVars>
      </dgm:prSet>
      <dgm:spPr/>
    </dgm:pt>
    <dgm:pt modelId="{DC161344-3D26-432D-808D-4A2749B44C77}" type="pres">
      <dgm:prSet presAssocID="{2EF316C6-6C26-421C-AD3C-0167590A1572}" presName="sibTrans" presStyleCnt="0"/>
      <dgm:spPr/>
    </dgm:pt>
    <dgm:pt modelId="{DD961701-0114-4F5E-B08B-132D48874E8A}" type="pres">
      <dgm:prSet presAssocID="{F6692803-04FE-4443-8794-A2E3289FE4DF}" presName="node" presStyleLbl="node1" presStyleIdx="3" presStyleCnt="4">
        <dgm:presLayoutVars>
          <dgm:bulletEnabled val="1"/>
        </dgm:presLayoutVars>
      </dgm:prSet>
      <dgm:spPr/>
    </dgm:pt>
  </dgm:ptLst>
  <dgm:cxnLst>
    <dgm:cxn modelId="{B38FB530-0AA8-43FC-8356-EA93DA757028}" srcId="{F9D3263B-E56D-4E26-8F4E-8ED6036D72C1}" destId="{F6692803-04FE-4443-8794-A2E3289FE4DF}" srcOrd="3" destOrd="0" parTransId="{DBC6B42D-2874-400A-B042-9FF2A0A30DCC}" sibTransId="{9B5A53DF-EB6F-40FC-93D5-6F3A127E0670}"/>
    <dgm:cxn modelId="{4923BB61-5130-4855-A0E1-13EABB4F2D95}" srcId="{F9D3263B-E56D-4E26-8F4E-8ED6036D72C1}" destId="{BB33EA28-6704-4433-8096-9F55C780435C}" srcOrd="2" destOrd="0" parTransId="{3B488430-708B-46F9-A899-2992F9BC3891}" sibTransId="{2EF316C6-6C26-421C-AD3C-0167590A1572}"/>
    <dgm:cxn modelId="{FF975D64-6C38-4390-83E1-1123328CB241}" type="presOf" srcId="{42B94562-47DD-4195-B516-926C4E5909AA}" destId="{ACA5499C-D035-4DA2-9FC5-65A252AC2A2B}" srcOrd="0" destOrd="0" presId="urn:microsoft.com/office/officeart/2005/8/layout/hList6"/>
    <dgm:cxn modelId="{EC42C16F-98E0-4722-B134-59E91AF63204}" type="presOf" srcId="{F6692803-04FE-4443-8794-A2E3289FE4DF}" destId="{DD961701-0114-4F5E-B08B-132D48874E8A}" srcOrd="0" destOrd="0" presId="urn:microsoft.com/office/officeart/2005/8/layout/hList6"/>
    <dgm:cxn modelId="{6412C07B-DF99-4CE0-89C5-35791B8E2EB3}" type="presOf" srcId="{223FA806-E44A-4F79-92AE-B28C71667B58}" destId="{E1EDA175-464A-4233-B808-2AF1110B2B5B}" srcOrd="0" destOrd="0" presId="urn:microsoft.com/office/officeart/2005/8/layout/hList6"/>
    <dgm:cxn modelId="{EB01449A-A2E7-43F2-89C6-AFFC17FAC15B}" srcId="{F9D3263B-E56D-4E26-8F4E-8ED6036D72C1}" destId="{42B94562-47DD-4195-B516-926C4E5909AA}" srcOrd="1" destOrd="0" parTransId="{F1E436E7-FC08-4602-9C73-C7CD128042DF}" sibTransId="{B971482E-0603-44FA-8BA4-586208D57BA2}"/>
    <dgm:cxn modelId="{DC6317B0-99FE-4626-96DE-893B6C55C51D}" type="presOf" srcId="{BB33EA28-6704-4433-8096-9F55C780435C}" destId="{C48F3CD2-BE9F-45B6-ACD2-10BA50D05D9C}" srcOrd="0" destOrd="0" presId="urn:microsoft.com/office/officeart/2005/8/layout/hList6"/>
    <dgm:cxn modelId="{1BAEBAB9-0694-4D02-856A-082AAACE0F3C}" srcId="{F9D3263B-E56D-4E26-8F4E-8ED6036D72C1}" destId="{223FA806-E44A-4F79-92AE-B28C71667B58}" srcOrd="0" destOrd="0" parTransId="{0AB4E0DE-F2E9-431C-86CB-450ED2DA43E6}" sibTransId="{4C224622-E615-4436-9CB1-A7EFC3D94E6E}"/>
    <dgm:cxn modelId="{94807FE6-3ECF-4AE2-BE89-3B99C1304C10}" type="presOf" srcId="{F9D3263B-E56D-4E26-8F4E-8ED6036D72C1}" destId="{F86A9FF2-20BD-477D-8C53-94586EEE1FFC}" srcOrd="0" destOrd="0" presId="urn:microsoft.com/office/officeart/2005/8/layout/hList6"/>
    <dgm:cxn modelId="{C048595F-F228-4F86-BDEC-2D252D476FD5}" type="presParOf" srcId="{F86A9FF2-20BD-477D-8C53-94586EEE1FFC}" destId="{E1EDA175-464A-4233-B808-2AF1110B2B5B}" srcOrd="0" destOrd="0" presId="urn:microsoft.com/office/officeart/2005/8/layout/hList6"/>
    <dgm:cxn modelId="{5C5CA346-B59F-4719-A044-DAE901986DEC}" type="presParOf" srcId="{F86A9FF2-20BD-477D-8C53-94586EEE1FFC}" destId="{06C6D47F-21B7-40A5-A8E1-C54B585000E0}" srcOrd="1" destOrd="0" presId="urn:microsoft.com/office/officeart/2005/8/layout/hList6"/>
    <dgm:cxn modelId="{FD71D54A-6E82-4E39-B810-3C4F822AF3D7}" type="presParOf" srcId="{F86A9FF2-20BD-477D-8C53-94586EEE1FFC}" destId="{ACA5499C-D035-4DA2-9FC5-65A252AC2A2B}" srcOrd="2" destOrd="0" presId="urn:microsoft.com/office/officeart/2005/8/layout/hList6"/>
    <dgm:cxn modelId="{5FF08F2A-4634-4710-B1E7-3CA640BE9C0F}" type="presParOf" srcId="{F86A9FF2-20BD-477D-8C53-94586EEE1FFC}" destId="{64EDD152-1B1B-465E-827B-C64F3660FD99}" srcOrd="3" destOrd="0" presId="urn:microsoft.com/office/officeart/2005/8/layout/hList6"/>
    <dgm:cxn modelId="{9001225E-7EC2-4921-B72C-4A404E659094}" type="presParOf" srcId="{F86A9FF2-20BD-477D-8C53-94586EEE1FFC}" destId="{C48F3CD2-BE9F-45B6-ACD2-10BA50D05D9C}" srcOrd="4" destOrd="0" presId="urn:microsoft.com/office/officeart/2005/8/layout/hList6"/>
    <dgm:cxn modelId="{1C4CCAC0-9A4C-4614-A821-DFB737668F2E}" type="presParOf" srcId="{F86A9FF2-20BD-477D-8C53-94586EEE1FFC}" destId="{DC161344-3D26-432D-808D-4A2749B44C77}" srcOrd="5" destOrd="0" presId="urn:microsoft.com/office/officeart/2005/8/layout/hList6"/>
    <dgm:cxn modelId="{220A1784-3749-4A9D-A71C-DB168E2FF01C}" type="presParOf" srcId="{F86A9FF2-20BD-477D-8C53-94586EEE1FFC}" destId="{DD961701-0114-4F5E-B08B-132D48874E8A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1C384B7-B52E-4920-BE72-C1F65FFC9950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2187BF47-71A7-441E-A7C8-497F2ADE4CF9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PH" sz="2000"/>
            <a:t>Individualised support</a:t>
          </a:r>
        </a:p>
      </dgm:t>
    </dgm:pt>
    <dgm:pt modelId="{6A7DEF94-2A03-49D1-84DF-9484F50B2DFC}" type="parTrans" cxnId="{6450C1D9-5C42-467C-885E-C8DB3450F4B5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PH"/>
        </a:p>
      </dgm:t>
    </dgm:pt>
    <dgm:pt modelId="{AD67938A-FF40-4EC0-8A18-A98BD3C584AD}" type="sibTrans" cxnId="{6450C1D9-5C42-467C-885E-C8DB3450F4B5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PH"/>
        </a:p>
      </dgm:t>
    </dgm:pt>
    <dgm:pt modelId="{70C6DEE8-059F-48C5-AFAB-14C504E642A5}">
      <dgm:prSet custT="1"/>
      <dgm:spPr>
        <a:solidFill>
          <a:srgbClr val="3CBE99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PH" sz="2000"/>
            <a:t>Strengths-based planning</a:t>
          </a:r>
        </a:p>
      </dgm:t>
    </dgm:pt>
    <dgm:pt modelId="{6D05E836-CABE-4417-AFF2-E46D17F00F67}" type="parTrans" cxnId="{8C426E92-1FBD-4B17-A57F-DBC92544BB6B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PH"/>
        </a:p>
      </dgm:t>
    </dgm:pt>
    <dgm:pt modelId="{8C196429-0103-490F-9831-CFC69669AC04}" type="sibTrans" cxnId="{8C426E92-1FBD-4B17-A57F-DBC92544BB6B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PH"/>
        </a:p>
      </dgm:t>
    </dgm:pt>
    <dgm:pt modelId="{DAED8A7E-3DD7-4A9D-BB6D-38908E1B6BB1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PH" sz="2000" dirty="0"/>
            <a:t>Self-managed delivery</a:t>
          </a:r>
        </a:p>
      </dgm:t>
    </dgm:pt>
    <dgm:pt modelId="{3A528BD8-EA68-4110-92A9-ECDA247524BC}" type="parTrans" cxnId="{D920F20E-3EBE-436E-AA84-7082CC3CD54E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PH"/>
        </a:p>
      </dgm:t>
    </dgm:pt>
    <dgm:pt modelId="{8B960A6E-1CC4-4B0B-9577-2C23478AC9EC}" type="sibTrans" cxnId="{D920F20E-3EBE-436E-AA84-7082CC3CD54E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PH"/>
        </a:p>
      </dgm:t>
    </dgm:pt>
    <dgm:pt modelId="{4754D330-52ED-4749-895F-A2600BEE4048}">
      <dgm:prSet custT="1"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PH" sz="2000" dirty="0"/>
            <a:t>Industry consultation</a:t>
          </a:r>
        </a:p>
      </dgm:t>
    </dgm:pt>
    <dgm:pt modelId="{5A305EEB-F16E-409A-B0A4-E3D89B5724C5}" type="parTrans" cxnId="{127A418C-D916-40C2-BF66-B10B39FB03BB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PH"/>
        </a:p>
      </dgm:t>
    </dgm:pt>
    <dgm:pt modelId="{7FB5F361-2349-4A9C-838A-2DA1EDD71485}" type="sibTrans" cxnId="{127A418C-D916-40C2-BF66-B10B39FB03BB}">
      <dgm:prSet/>
      <dgm:spPr/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endParaRPr lang="en-PH"/>
        </a:p>
      </dgm:t>
    </dgm:pt>
    <dgm:pt modelId="{6BEBD271-9048-426D-8036-620544B85905}" type="pres">
      <dgm:prSet presAssocID="{51C384B7-B52E-4920-BE72-C1F65FFC9950}" presName="linear" presStyleCnt="0">
        <dgm:presLayoutVars>
          <dgm:dir/>
          <dgm:animLvl val="lvl"/>
          <dgm:resizeHandles val="exact"/>
        </dgm:presLayoutVars>
      </dgm:prSet>
      <dgm:spPr/>
    </dgm:pt>
    <dgm:pt modelId="{6754B7E7-53B2-4A65-A8B6-905148CAB152}" type="pres">
      <dgm:prSet presAssocID="{2187BF47-71A7-441E-A7C8-497F2ADE4CF9}" presName="parentLin" presStyleCnt="0"/>
      <dgm:spPr/>
    </dgm:pt>
    <dgm:pt modelId="{5921621D-7C34-4067-927D-133304C4A149}" type="pres">
      <dgm:prSet presAssocID="{2187BF47-71A7-441E-A7C8-497F2ADE4CF9}" presName="parentLeftMargin" presStyleLbl="node1" presStyleIdx="0" presStyleCnt="4"/>
      <dgm:spPr/>
    </dgm:pt>
    <dgm:pt modelId="{279D6360-1DF8-4F40-8F58-036133268130}" type="pres">
      <dgm:prSet presAssocID="{2187BF47-71A7-441E-A7C8-497F2ADE4CF9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0F3488A-93BD-4D36-85DB-BD26CD5ED263}" type="pres">
      <dgm:prSet presAssocID="{2187BF47-71A7-441E-A7C8-497F2ADE4CF9}" presName="negativeSpace" presStyleCnt="0"/>
      <dgm:spPr/>
    </dgm:pt>
    <dgm:pt modelId="{C78091F5-6021-4DEA-9581-D96EA8721065}" type="pres">
      <dgm:prSet presAssocID="{2187BF47-71A7-441E-A7C8-497F2ADE4CF9}" presName="childText" presStyleLbl="conFgAcc1" presStyleIdx="0" presStyleCnt="4">
        <dgm:presLayoutVars>
          <dgm:bulletEnabled val="1"/>
        </dgm:presLayoutVars>
      </dgm:prSet>
      <dgm:spPr/>
    </dgm:pt>
    <dgm:pt modelId="{9DB2947B-DCA1-4F03-85AE-714642BEF0FD}" type="pres">
      <dgm:prSet presAssocID="{AD67938A-FF40-4EC0-8A18-A98BD3C584AD}" presName="spaceBetweenRectangles" presStyleCnt="0"/>
      <dgm:spPr/>
    </dgm:pt>
    <dgm:pt modelId="{A0D7BFE1-6405-4182-AF28-D3835034D453}" type="pres">
      <dgm:prSet presAssocID="{70C6DEE8-059F-48C5-AFAB-14C504E642A5}" presName="parentLin" presStyleCnt="0"/>
      <dgm:spPr/>
    </dgm:pt>
    <dgm:pt modelId="{5F2CDB22-4B20-4FEB-9A1F-C5E2EDA489A7}" type="pres">
      <dgm:prSet presAssocID="{70C6DEE8-059F-48C5-AFAB-14C504E642A5}" presName="parentLeftMargin" presStyleLbl="node1" presStyleIdx="0" presStyleCnt="4"/>
      <dgm:spPr/>
    </dgm:pt>
    <dgm:pt modelId="{C028E784-33DA-4FFF-A0BC-7AF85C23F4AE}" type="pres">
      <dgm:prSet presAssocID="{70C6DEE8-059F-48C5-AFAB-14C504E642A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9629434D-2FDC-4BE0-B210-F12BE947BF11}" type="pres">
      <dgm:prSet presAssocID="{70C6DEE8-059F-48C5-AFAB-14C504E642A5}" presName="negativeSpace" presStyleCnt="0"/>
      <dgm:spPr/>
    </dgm:pt>
    <dgm:pt modelId="{BF3340A5-6A34-429D-96D6-8B0DF21618F6}" type="pres">
      <dgm:prSet presAssocID="{70C6DEE8-059F-48C5-AFAB-14C504E642A5}" presName="childText" presStyleLbl="conFgAcc1" presStyleIdx="1" presStyleCnt="4">
        <dgm:presLayoutVars>
          <dgm:bulletEnabled val="1"/>
        </dgm:presLayoutVars>
      </dgm:prSet>
      <dgm:spPr/>
    </dgm:pt>
    <dgm:pt modelId="{6607C132-C84F-43A2-8E7F-277124E9890D}" type="pres">
      <dgm:prSet presAssocID="{8C196429-0103-490F-9831-CFC69669AC04}" presName="spaceBetweenRectangles" presStyleCnt="0"/>
      <dgm:spPr/>
    </dgm:pt>
    <dgm:pt modelId="{D7B7F0D6-6C8F-49C8-9E1D-455004AF4B2E}" type="pres">
      <dgm:prSet presAssocID="{DAED8A7E-3DD7-4A9D-BB6D-38908E1B6BB1}" presName="parentLin" presStyleCnt="0"/>
      <dgm:spPr/>
    </dgm:pt>
    <dgm:pt modelId="{6B69D580-10ED-4654-B42F-C35FF0F527FE}" type="pres">
      <dgm:prSet presAssocID="{DAED8A7E-3DD7-4A9D-BB6D-38908E1B6BB1}" presName="parentLeftMargin" presStyleLbl="node1" presStyleIdx="1" presStyleCnt="4"/>
      <dgm:spPr/>
    </dgm:pt>
    <dgm:pt modelId="{1C659882-2EDF-4951-94C8-1BC239931EB8}" type="pres">
      <dgm:prSet presAssocID="{DAED8A7E-3DD7-4A9D-BB6D-38908E1B6BB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7C4FD796-04CE-498C-8ADC-BB96129AD89E}" type="pres">
      <dgm:prSet presAssocID="{DAED8A7E-3DD7-4A9D-BB6D-38908E1B6BB1}" presName="negativeSpace" presStyleCnt="0"/>
      <dgm:spPr/>
    </dgm:pt>
    <dgm:pt modelId="{37AC6D8A-9E8C-4DBA-A610-6A4A61AF26F5}" type="pres">
      <dgm:prSet presAssocID="{DAED8A7E-3DD7-4A9D-BB6D-38908E1B6BB1}" presName="childText" presStyleLbl="conFgAcc1" presStyleIdx="2" presStyleCnt="4">
        <dgm:presLayoutVars>
          <dgm:bulletEnabled val="1"/>
        </dgm:presLayoutVars>
      </dgm:prSet>
      <dgm:spPr/>
    </dgm:pt>
    <dgm:pt modelId="{1F70F6AF-599E-407E-9A18-99612DFB3015}" type="pres">
      <dgm:prSet presAssocID="{8B960A6E-1CC4-4B0B-9577-2C23478AC9EC}" presName="spaceBetweenRectangles" presStyleCnt="0"/>
      <dgm:spPr/>
    </dgm:pt>
    <dgm:pt modelId="{7A5A8511-9126-4C42-B191-6D425922D81F}" type="pres">
      <dgm:prSet presAssocID="{4754D330-52ED-4749-895F-A2600BEE4048}" presName="parentLin" presStyleCnt="0"/>
      <dgm:spPr/>
    </dgm:pt>
    <dgm:pt modelId="{5C779D1B-C1CD-4FA6-BC33-48EA7DD26D01}" type="pres">
      <dgm:prSet presAssocID="{4754D330-52ED-4749-895F-A2600BEE4048}" presName="parentLeftMargin" presStyleLbl="node1" presStyleIdx="2" presStyleCnt="4"/>
      <dgm:spPr/>
    </dgm:pt>
    <dgm:pt modelId="{8A6F5176-075A-4209-9161-6DA12990BA99}" type="pres">
      <dgm:prSet presAssocID="{4754D330-52ED-4749-895F-A2600BEE4048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6F7141FD-1A59-42B9-A334-6EF3F20B9215}" type="pres">
      <dgm:prSet presAssocID="{4754D330-52ED-4749-895F-A2600BEE4048}" presName="negativeSpace" presStyleCnt="0"/>
      <dgm:spPr/>
    </dgm:pt>
    <dgm:pt modelId="{4C44E072-E1A1-4F8B-8CFE-362572DC454D}" type="pres">
      <dgm:prSet presAssocID="{4754D330-52ED-4749-895F-A2600BEE4048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9440400D-E38D-4A2A-B1D0-053B1E1EE815}" type="presOf" srcId="{4754D330-52ED-4749-895F-A2600BEE4048}" destId="{8A6F5176-075A-4209-9161-6DA12990BA99}" srcOrd="1" destOrd="0" presId="urn:microsoft.com/office/officeart/2005/8/layout/list1"/>
    <dgm:cxn modelId="{D920F20E-3EBE-436E-AA84-7082CC3CD54E}" srcId="{51C384B7-B52E-4920-BE72-C1F65FFC9950}" destId="{DAED8A7E-3DD7-4A9D-BB6D-38908E1B6BB1}" srcOrd="2" destOrd="0" parTransId="{3A528BD8-EA68-4110-92A9-ECDA247524BC}" sibTransId="{8B960A6E-1CC4-4B0B-9577-2C23478AC9EC}"/>
    <dgm:cxn modelId="{524BBB2F-2F5B-4763-9906-82156BCCB676}" type="presOf" srcId="{4754D330-52ED-4749-895F-A2600BEE4048}" destId="{5C779D1B-C1CD-4FA6-BC33-48EA7DD26D01}" srcOrd="0" destOrd="0" presId="urn:microsoft.com/office/officeart/2005/8/layout/list1"/>
    <dgm:cxn modelId="{5B7AE96C-81D3-4B61-B5D5-63BB0A5285A8}" type="presOf" srcId="{2187BF47-71A7-441E-A7C8-497F2ADE4CF9}" destId="{5921621D-7C34-4067-927D-133304C4A149}" srcOrd="0" destOrd="0" presId="urn:microsoft.com/office/officeart/2005/8/layout/list1"/>
    <dgm:cxn modelId="{7C445F50-C313-4342-9934-67FE0A8F750A}" type="presOf" srcId="{DAED8A7E-3DD7-4A9D-BB6D-38908E1B6BB1}" destId="{6B69D580-10ED-4654-B42F-C35FF0F527FE}" srcOrd="0" destOrd="0" presId="urn:microsoft.com/office/officeart/2005/8/layout/list1"/>
    <dgm:cxn modelId="{6833C176-ADD8-4CA9-B90E-5B2F0C4793B8}" type="presOf" srcId="{DAED8A7E-3DD7-4A9D-BB6D-38908E1B6BB1}" destId="{1C659882-2EDF-4951-94C8-1BC239931EB8}" srcOrd="1" destOrd="0" presId="urn:microsoft.com/office/officeart/2005/8/layout/list1"/>
    <dgm:cxn modelId="{28E66D8A-3074-4B7E-9C94-C578A2EAB14F}" type="presOf" srcId="{70C6DEE8-059F-48C5-AFAB-14C504E642A5}" destId="{5F2CDB22-4B20-4FEB-9A1F-C5E2EDA489A7}" srcOrd="0" destOrd="0" presId="urn:microsoft.com/office/officeart/2005/8/layout/list1"/>
    <dgm:cxn modelId="{127A418C-D916-40C2-BF66-B10B39FB03BB}" srcId="{51C384B7-B52E-4920-BE72-C1F65FFC9950}" destId="{4754D330-52ED-4749-895F-A2600BEE4048}" srcOrd="3" destOrd="0" parTransId="{5A305EEB-F16E-409A-B0A4-E3D89B5724C5}" sibTransId="{7FB5F361-2349-4A9C-838A-2DA1EDD71485}"/>
    <dgm:cxn modelId="{8C426E92-1FBD-4B17-A57F-DBC92544BB6B}" srcId="{51C384B7-B52E-4920-BE72-C1F65FFC9950}" destId="{70C6DEE8-059F-48C5-AFAB-14C504E642A5}" srcOrd="1" destOrd="0" parTransId="{6D05E836-CABE-4417-AFF2-E46D17F00F67}" sibTransId="{8C196429-0103-490F-9831-CFC69669AC04}"/>
    <dgm:cxn modelId="{C8C219A5-FAC8-41C9-99A6-167DAEFE3E33}" type="presOf" srcId="{2187BF47-71A7-441E-A7C8-497F2ADE4CF9}" destId="{279D6360-1DF8-4F40-8F58-036133268130}" srcOrd="1" destOrd="0" presId="urn:microsoft.com/office/officeart/2005/8/layout/list1"/>
    <dgm:cxn modelId="{E0EED1C7-EB4D-4A9E-AF8D-9A80D6F7A092}" type="presOf" srcId="{51C384B7-B52E-4920-BE72-C1F65FFC9950}" destId="{6BEBD271-9048-426D-8036-620544B85905}" srcOrd="0" destOrd="0" presId="urn:microsoft.com/office/officeart/2005/8/layout/list1"/>
    <dgm:cxn modelId="{6450C1D9-5C42-467C-885E-C8DB3450F4B5}" srcId="{51C384B7-B52E-4920-BE72-C1F65FFC9950}" destId="{2187BF47-71A7-441E-A7C8-497F2ADE4CF9}" srcOrd="0" destOrd="0" parTransId="{6A7DEF94-2A03-49D1-84DF-9484F50B2DFC}" sibTransId="{AD67938A-FF40-4EC0-8A18-A98BD3C584AD}"/>
    <dgm:cxn modelId="{A602EAE9-FB0A-4202-8FD7-B32758FAAEB1}" type="presOf" srcId="{70C6DEE8-059F-48C5-AFAB-14C504E642A5}" destId="{C028E784-33DA-4FFF-A0BC-7AF85C23F4AE}" srcOrd="1" destOrd="0" presId="urn:microsoft.com/office/officeart/2005/8/layout/list1"/>
    <dgm:cxn modelId="{28C0387D-D21C-4D67-A4D5-20D060A41774}" type="presParOf" srcId="{6BEBD271-9048-426D-8036-620544B85905}" destId="{6754B7E7-53B2-4A65-A8B6-905148CAB152}" srcOrd="0" destOrd="0" presId="urn:microsoft.com/office/officeart/2005/8/layout/list1"/>
    <dgm:cxn modelId="{6A9C81C8-592B-45E2-8A08-EFFB8F5B18F6}" type="presParOf" srcId="{6754B7E7-53B2-4A65-A8B6-905148CAB152}" destId="{5921621D-7C34-4067-927D-133304C4A149}" srcOrd="0" destOrd="0" presId="urn:microsoft.com/office/officeart/2005/8/layout/list1"/>
    <dgm:cxn modelId="{05798257-9CA6-42CA-9873-F967773FF3E8}" type="presParOf" srcId="{6754B7E7-53B2-4A65-A8B6-905148CAB152}" destId="{279D6360-1DF8-4F40-8F58-036133268130}" srcOrd="1" destOrd="0" presId="urn:microsoft.com/office/officeart/2005/8/layout/list1"/>
    <dgm:cxn modelId="{F8CB0D39-8FFC-46AA-9730-85AEF425D48E}" type="presParOf" srcId="{6BEBD271-9048-426D-8036-620544B85905}" destId="{30F3488A-93BD-4D36-85DB-BD26CD5ED263}" srcOrd="1" destOrd="0" presId="urn:microsoft.com/office/officeart/2005/8/layout/list1"/>
    <dgm:cxn modelId="{62119ED9-6365-4EDC-8EC2-CEAD8ACF84AD}" type="presParOf" srcId="{6BEBD271-9048-426D-8036-620544B85905}" destId="{C78091F5-6021-4DEA-9581-D96EA8721065}" srcOrd="2" destOrd="0" presId="urn:microsoft.com/office/officeart/2005/8/layout/list1"/>
    <dgm:cxn modelId="{4C4FB4BA-8D5C-43A8-B09A-1884BBB6A114}" type="presParOf" srcId="{6BEBD271-9048-426D-8036-620544B85905}" destId="{9DB2947B-DCA1-4F03-85AE-714642BEF0FD}" srcOrd="3" destOrd="0" presId="urn:microsoft.com/office/officeart/2005/8/layout/list1"/>
    <dgm:cxn modelId="{4B4EC3CB-98AA-49C9-AEC5-E5C0D880BF1D}" type="presParOf" srcId="{6BEBD271-9048-426D-8036-620544B85905}" destId="{A0D7BFE1-6405-4182-AF28-D3835034D453}" srcOrd="4" destOrd="0" presId="urn:microsoft.com/office/officeart/2005/8/layout/list1"/>
    <dgm:cxn modelId="{8727B286-01AD-4A7B-A186-1804B3CF9277}" type="presParOf" srcId="{A0D7BFE1-6405-4182-AF28-D3835034D453}" destId="{5F2CDB22-4B20-4FEB-9A1F-C5E2EDA489A7}" srcOrd="0" destOrd="0" presId="urn:microsoft.com/office/officeart/2005/8/layout/list1"/>
    <dgm:cxn modelId="{0C45C375-AF24-4124-ABA6-9C8DFBA722B7}" type="presParOf" srcId="{A0D7BFE1-6405-4182-AF28-D3835034D453}" destId="{C028E784-33DA-4FFF-A0BC-7AF85C23F4AE}" srcOrd="1" destOrd="0" presId="urn:microsoft.com/office/officeart/2005/8/layout/list1"/>
    <dgm:cxn modelId="{969BAFAC-3FE6-452F-894D-EDA63C3D2379}" type="presParOf" srcId="{6BEBD271-9048-426D-8036-620544B85905}" destId="{9629434D-2FDC-4BE0-B210-F12BE947BF11}" srcOrd="5" destOrd="0" presId="urn:microsoft.com/office/officeart/2005/8/layout/list1"/>
    <dgm:cxn modelId="{78169F4F-F753-4C12-8CD6-61C579510EEC}" type="presParOf" srcId="{6BEBD271-9048-426D-8036-620544B85905}" destId="{BF3340A5-6A34-429D-96D6-8B0DF21618F6}" srcOrd="6" destOrd="0" presId="urn:microsoft.com/office/officeart/2005/8/layout/list1"/>
    <dgm:cxn modelId="{8C36BF01-C451-4822-8FD6-2A63221D622A}" type="presParOf" srcId="{6BEBD271-9048-426D-8036-620544B85905}" destId="{6607C132-C84F-43A2-8E7F-277124E9890D}" srcOrd="7" destOrd="0" presId="urn:microsoft.com/office/officeart/2005/8/layout/list1"/>
    <dgm:cxn modelId="{BFDF23E6-956A-42B8-86C2-8B69988F05ED}" type="presParOf" srcId="{6BEBD271-9048-426D-8036-620544B85905}" destId="{D7B7F0D6-6C8F-49C8-9E1D-455004AF4B2E}" srcOrd="8" destOrd="0" presId="urn:microsoft.com/office/officeart/2005/8/layout/list1"/>
    <dgm:cxn modelId="{FC3E2FFE-A943-4C34-9A05-6B511DDD2FB0}" type="presParOf" srcId="{D7B7F0D6-6C8F-49C8-9E1D-455004AF4B2E}" destId="{6B69D580-10ED-4654-B42F-C35FF0F527FE}" srcOrd="0" destOrd="0" presId="urn:microsoft.com/office/officeart/2005/8/layout/list1"/>
    <dgm:cxn modelId="{309BDBFB-2507-4261-A95F-FFBB4A505895}" type="presParOf" srcId="{D7B7F0D6-6C8F-49C8-9E1D-455004AF4B2E}" destId="{1C659882-2EDF-4951-94C8-1BC239931EB8}" srcOrd="1" destOrd="0" presId="urn:microsoft.com/office/officeart/2005/8/layout/list1"/>
    <dgm:cxn modelId="{29516C8A-12BB-4A04-8324-E23CAC3FDE50}" type="presParOf" srcId="{6BEBD271-9048-426D-8036-620544B85905}" destId="{7C4FD796-04CE-498C-8ADC-BB96129AD89E}" srcOrd="9" destOrd="0" presId="urn:microsoft.com/office/officeart/2005/8/layout/list1"/>
    <dgm:cxn modelId="{020A5C89-CEA2-479A-AE21-126CA8BB0D1A}" type="presParOf" srcId="{6BEBD271-9048-426D-8036-620544B85905}" destId="{37AC6D8A-9E8C-4DBA-A610-6A4A61AF26F5}" srcOrd="10" destOrd="0" presId="urn:microsoft.com/office/officeart/2005/8/layout/list1"/>
    <dgm:cxn modelId="{231AE396-1CAF-4D0F-8035-8F0D05A826E4}" type="presParOf" srcId="{6BEBD271-9048-426D-8036-620544B85905}" destId="{1F70F6AF-599E-407E-9A18-99612DFB3015}" srcOrd="11" destOrd="0" presId="urn:microsoft.com/office/officeart/2005/8/layout/list1"/>
    <dgm:cxn modelId="{A315F51A-9C9F-4C11-9609-94C52AF6DD9E}" type="presParOf" srcId="{6BEBD271-9048-426D-8036-620544B85905}" destId="{7A5A8511-9126-4C42-B191-6D425922D81F}" srcOrd="12" destOrd="0" presId="urn:microsoft.com/office/officeart/2005/8/layout/list1"/>
    <dgm:cxn modelId="{B791072B-C506-48C3-9505-9DA2ACE4ADC4}" type="presParOf" srcId="{7A5A8511-9126-4C42-B191-6D425922D81F}" destId="{5C779D1B-C1CD-4FA6-BC33-48EA7DD26D01}" srcOrd="0" destOrd="0" presId="urn:microsoft.com/office/officeart/2005/8/layout/list1"/>
    <dgm:cxn modelId="{3201B95F-A0B9-493B-BD8B-F521B2F4ED90}" type="presParOf" srcId="{7A5A8511-9126-4C42-B191-6D425922D81F}" destId="{8A6F5176-075A-4209-9161-6DA12990BA99}" srcOrd="1" destOrd="0" presId="urn:microsoft.com/office/officeart/2005/8/layout/list1"/>
    <dgm:cxn modelId="{EFB04294-43CF-47C8-8813-EC9A17FF76EB}" type="presParOf" srcId="{6BEBD271-9048-426D-8036-620544B85905}" destId="{6F7141FD-1A59-42B9-A334-6EF3F20B9215}" srcOrd="13" destOrd="0" presId="urn:microsoft.com/office/officeart/2005/8/layout/list1"/>
    <dgm:cxn modelId="{77628C8E-79D3-4E73-8487-F6A86703CFC4}" type="presParOf" srcId="{6BEBD271-9048-426D-8036-620544B85905}" destId="{4C44E072-E1A1-4F8B-8CFE-362572DC454D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51C384B7-B52E-4920-BE72-C1F65FFC9950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2187BF47-71A7-441E-A7C8-497F2ADE4CF9}">
      <dgm:prSet phldrT="[Text]" custT="1"/>
      <dgm:spPr>
        <a:solidFill>
          <a:srgbClr val="458DCF"/>
        </a:solidFill>
      </dgm:spPr>
      <dgm:t>
        <a:bodyPr/>
        <a:lstStyle/>
        <a:p>
          <a:r>
            <a:rPr lang="en-PH" sz="2000" dirty="0"/>
            <a:t>Self-service</a:t>
          </a:r>
        </a:p>
      </dgm:t>
    </dgm:pt>
    <dgm:pt modelId="{6A7DEF94-2A03-49D1-84DF-9484F50B2DFC}" type="parTrans" cxnId="{6450C1D9-5C42-467C-885E-C8DB3450F4B5}">
      <dgm:prSet/>
      <dgm:spPr/>
      <dgm:t>
        <a:bodyPr/>
        <a:lstStyle/>
        <a:p>
          <a:endParaRPr lang="en-PH"/>
        </a:p>
      </dgm:t>
    </dgm:pt>
    <dgm:pt modelId="{AD67938A-FF40-4EC0-8A18-A98BD3C584AD}" type="sibTrans" cxnId="{6450C1D9-5C42-467C-885E-C8DB3450F4B5}">
      <dgm:prSet/>
      <dgm:spPr/>
      <dgm:t>
        <a:bodyPr/>
        <a:lstStyle/>
        <a:p>
          <a:endParaRPr lang="en-PH"/>
        </a:p>
      </dgm:t>
    </dgm:pt>
    <dgm:pt modelId="{70C6DEE8-059F-48C5-AFAB-14C504E642A5}">
      <dgm:prSet custT="1"/>
      <dgm:spPr>
        <a:solidFill>
          <a:srgbClr val="42BDCA"/>
        </a:solidFill>
      </dgm:spPr>
      <dgm:t>
        <a:bodyPr/>
        <a:lstStyle/>
        <a:p>
          <a:r>
            <a:rPr lang="en-PH" sz="2000" dirty="0"/>
            <a:t>Professional service</a:t>
          </a:r>
        </a:p>
      </dgm:t>
    </dgm:pt>
    <dgm:pt modelId="{6D05E836-CABE-4417-AFF2-E46D17F00F67}" type="parTrans" cxnId="{8C426E92-1FBD-4B17-A57F-DBC92544BB6B}">
      <dgm:prSet/>
      <dgm:spPr/>
      <dgm:t>
        <a:bodyPr/>
        <a:lstStyle/>
        <a:p>
          <a:endParaRPr lang="en-PH"/>
        </a:p>
      </dgm:t>
    </dgm:pt>
    <dgm:pt modelId="{8C196429-0103-490F-9831-CFC69669AC04}" type="sibTrans" cxnId="{8C426E92-1FBD-4B17-A57F-DBC92544BB6B}">
      <dgm:prSet/>
      <dgm:spPr/>
      <dgm:t>
        <a:bodyPr/>
        <a:lstStyle/>
        <a:p>
          <a:endParaRPr lang="en-PH"/>
        </a:p>
      </dgm:t>
    </dgm:pt>
    <dgm:pt modelId="{DAED8A7E-3DD7-4A9D-BB6D-38908E1B6BB1}">
      <dgm:prSet custT="1"/>
      <dgm:spPr>
        <a:solidFill>
          <a:srgbClr val="3CBE99"/>
        </a:solidFill>
      </dgm:spPr>
      <dgm:t>
        <a:bodyPr/>
        <a:lstStyle/>
        <a:p>
          <a:r>
            <a:rPr lang="en-PH" sz="2000" dirty="0"/>
            <a:t>Group service</a:t>
          </a:r>
        </a:p>
      </dgm:t>
    </dgm:pt>
    <dgm:pt modelId="{3A528BD8-EA68-4110-92A9-ECDA247524BC}" type="parTrans" cxnId="{D920F20E-3EBE-436E-AA84-7082CC3CD54E}">
      <dgm:prSet/>
      <dgm:spPr/>
      <dgm:t>
        <a:bodyPr/>
        <a:lstStyle/>
        <a:p>
          <a:endParaRPr lang="en-PH"/>
        </a:p>
      </dgm:t>
    </dgm:pt>
    <dgm:pt modelId="{8B960A6E-1CC4-4B0B-9577-2C23478AC9EC}" type="sibTrans" cxnId="{D920F20E-3EBE-436E-AA84-7082CC3CD54E}">
      <dgm:prSet/>
      <dgm:spPr/>
      <dgm:t>
        <a:bodyPr/>
        <a:lstStyle/>
        <a:p>
          <a:endParaRPr lang="en-PH"/>
        </a:p>
      </dgm:t>
    </dgm:pt>
    <dgm:pt modelId="{4754D330-52ED-4749-895F-A2600BEE4048}">
      <dgm:prSet custT="1"/>
      <dgm:spPr/>
      <dgm:t>
        <a:bodyPr/>
        <a:lstStyle/>
        <a:p>
          <a:r>
            <a:rPr lang="en-PH" sz="2000" dirty="0"/>
            <a:t>On-demand service</a:t>
          </a:r>
        </a:p>
      </dgm:t>
    </dgm:pt>
    <dgm:pt modelId="{5A305EEB-F16E-409A-B0A4-E3D89B5724C5}" type="parTrans" cxnId="{127A418C-D916-40C2-BF66-B10B39FB03BB}">
      <dgm:prSet/>
      <dgm:spPr/>
      <dgm:t>
        <a:bodyPr/>
        <a:lstStyle/>
        <a:p>
          <a:endParaRPr lang="en-PH"/>
        </a:p>
      </dgm:t>
    </dgm:pt>
    <dgm:pt modelId="{7FB5F361-2349-4A9C-838A-2DA1EDD71485}" type="sibTrans" cxnId="{127A418C-D916-40C2-BF66-B10B39FB03BB}">
      <dgm:prSet/>
      <dgm:spPr/>
      <dgm:t>
        <a:bodyPr/>
        <a:lstStyle/>
        <a:p>
          <a:endParaRPr lang="en-PH"/>
        </a:p>
      </dgm:t>
    </dgm:pt>
    <dgm:pt modelId="{6FA238FA-3F16-401C-B336-88046F38A702}">
      <dgm:prSet custT="1"/>
      <dgm:spPr/>
      <dgm:t>
        <a:bodyPr/>
        <a:lstStyle/>
        <a:p>
          <a:r>
            <a:rPr lang="en-PH" sz="2000" dirty="0" err="1"/>
            <a:t>Customised</a:t>
          </a:r>
          <a:r>
            <a:rPr lang="en-PH" sz="2000" dirty="0"/>
            <a:t> service.</a:t>
          </a:r>
        </a:p>
      </dgm:t>
    </dgm:pt>
    <dgm:pt modelId="{5EC4D600-6954-49B2-BE06-52C5C5C09EF5}" type="parTrans" cxnId="{D78134C0-6CEA-4F7D-B252-3C04FA635E32}">
      <dgm:prSet/>
      <dgm:spPr/>
      <dgm:t>
        <a:bodyPr/>
        <a:lstStyle/>
        <a:p>
          <a:endParaRPr lang="en-PH"/>
        </a:p>
      </dgm:t>
    </dgm:pt>
    <dgm:pt modelId="{C33C882A-0DAB-4DBE-B0D8-9BE907370E22}" type="sibTrans" cxnId="{D78134C0-6CEA-4F7D-B252-3C04FA635E32}">
      <dgm:prSet/>
      <dgm:spPr/>
      <dgm:t>
        <a:bodyPr/>
        <a:lstStyle/>
        <a:p>
          <a:endParaRPr lang="en-PH"/>
        </a:p>
      </dgm:t>
    </dgm:pt>
    <dgm:pt modelId="{2E9358D3-8EA6-4379-8C87-A064B084B68A}" type="pres">
      <dgm:prSet presAssocID="{51C384B7-B52E-4920-BE72-C1F65FFC9950}" presName="diagram" presStyleCnt="0">
        <dgm:presLayoutVars>
          <dgm:dir/>
          <dgm:resizeHandles val="exact"/>
        </dgm:presLayoutVars>
      </dgm:prSet>
      <dgm:spPr/>
    </dgm:pt>
    <dgm:pt modelId="{D26D1FB1-B6A4-415A-B42B-E7FE7C8B8431}" type="pres">
      <dgm:prSet presAssocID="{2187BF47-71A7-441E-A7C8-497F2ADE4CF9}" presName="node" presStyleLbl="node1" presStyleIdx="0" presStyleCnt="5">
        <dgm:presLayoutVars>
          <dgm:bulletEnabled val="1"/>
        </dgm:presLayoutVars>
      </dgm:prSet>
      <dgm:spPr/>
    </dgm:pt>
    <dgm:pt modelId="{66B5DB90-578A-4FBC-911B-127633A4003B}" type="pres">
      <dgm:prSet presAssocID="{AD67938A-FF40-4EC0-8A18-A98BD3C584AD}" presName="sibTrans" presStyleCnt="0"/>
      <dgm:spPr/>
    </dgm:pt>
    <dgm:pt modelId="{8F38A0BB-3FEC-4EB5-A77D-1F632465AC42}" type="pres">
      <dgm:prSet presAssocID="{70C6DEE8-059F-48C5-AFAB-14C504E642A5}" presName="node" presStyleLbl="node1" presStyleIdx="1" presStyleCnt="5">
        <dgm:presLayoutVars>
          <dgm:bulletEnabled val="1"/>
        </dgm:presLayoutVars>
      </dgm:prSet>
      <dgm:spPr/>
    </dgm:pt>
    <dgm:pt modelId="{AB244245-1E12-4CE1-AC86-5634496AED0E}" type="pres">
      <dgm:prSet presAssocID="{8C196429-0103-490F-9831-CFC69669AC04}" presName="sibTrans" presStyleCnt="0"/>
      <dgm:spPr/>
    </dgm:pt>
    <dgm:pt modelId="{AFB7EAD8-8171-4274-80FE-79B1C81183AB}" type="pres">
      <dgm:prSet presAssocID="{DAED8A7E-3DD7-4A9D-BB6D-38908E1B6BB1}" presName="node" presStyleLbl="node1" presStyleIdx="2" presStyleCnt="5">
        <dgm:presLayoutVars>
          <dgm:bulletEnabled val="1"/>
        </dgm:presLayoutVars>
      </dgm:prSet>
      <dgm:spPr/>
    </dgm:pt>
    <dgm:pt modelId="{2B7E8CC7-6DCF-4628-B1E9-6491564F7873}" type="pres">
      <dgm:prSet presAssocID="{8B960A6E-1CC4-4B0B-9577-2C23478AC9EC}" presName="sibTrans" presStyleCnt="0"/>
      <dgm:spPr/>
    </dgm:pt>
    <dgm:pt modelId="{1B0B7B0A-CD36-4C15-8FAC-F9A4AAA06430}" type="pres">
      <dgm:prSet presAssocID="{4754D330-52ED-4749-895F-A2600BEE4048}" presName="node" presStyleLbl="node1" presStyleIdx="3" presStyleCnt="5">
        <dgm:presLayoutVars>
          <dgm:bulletEnabled val="1"/>
        </dgm:presLayoutVars>
      </dgm:prSet>
      <dgm:spPr/>
    </dgm:pt>
    <dgm:pt modelId="{164C3144-0B66-4C56-A308-A47EB7741F51}" type="pres">
      <dgm:prSet presAssocID="{7FB5F361-2349-4A9C-838A-2DA1EDD71485}" presName="sibTrans" presStyleCnt="0"/>
      <dgm:spPr/>
    </dgm:pt>
    <dgm:pt modelId="{969077D0-8276-4B77-9E42-CC9B0169A17B}" type="pres">
      <dgm:prSet presAssocID="{6FA238FA-3F16-401C-B336-88046F38A702}" presName="node" presStyleLbl="node1" presStyleIdx="4" presStyleCnt="5">
        <dgm:presLayoutVars>
          <dgm:bulletEnabled val="1"/>
        </dgm:presLayoutVars>
      </dgm:prSet>
      <dgm:spPr/>
    </dgm:pt>
  </dgm:ptLst>
  <dgm:cxnLst>
    <dgm:cxn modelId="{F3C5160C-D776-4763-B208-BFF0D940EEB3}" type="presOf" srcId="{70C6DEE8-059F-48C5-AFAB-14C504E642A5}" destId="{8F38A0BB-3FEC-4EB5-A77D-1F632465AC42}" srcOrd="0" destOrd="0" presId="urn:microsoft.com/office/officeart/2005/8/layout/default"/>
    <dgm:cxn modelId="{D920F20E-3EBE-436E-AA84-7082CC3CD54E}" srcId="{51C384B7-B52E-4920-BE72-C1F65FFC9950}" destId="{DAED8A7E-3DD7-4A9D-BB6D-38908E1B6BB1}" srcOrd="2" destOrd="0" parTransId="{3A528BD8-EA68-4110-92A9-ECDA247524BC}" sibTransId="{8B960A6E-1CC4-4B0B-9577-2C23478AC9EC}"/>
    <dgm:cxn modelId="{852ECA7F-6CF4-4D6D-9DF2-7D49EA9573A4}" type="presOf" srcId="{2187BF47-71A7-441E-A7C8-497F2ADE4CF9}" destId="{D26D1FB1-B6A4-415A-B42B-E7FE7C8B8431}" srcOrd="0" destOrd="0" presId="urn:microsoft.com/office/officeart/2005/8/layout/default"/>
    <dgm:cxn modelId="{127A418C-D916-40C2-BF66-B10B39FB03BB}" srcId="{51C384B7-B52E-4920-BE72-C1F65FFC9950}" destId="{4754D330-52ED-4749-895F-A2600BEE4048}" srcOrd="3" destOrd="0" parTransId="{5A305EEB-F16E-409A-B0A4-E3D89B5724C5}" sibTransId="{7FB5F361-2349-4A9C-838A-2DA1EDD71485}"/>
    <dgm:cxn modelId="{8C426E92-1FBD-4B17-A57F-DBC92544BB6B}" srcId="{51C384B7-B52E-4920-BE72-C1F65FFC9950}" destId="{70C6DEE8-059F-48C5-AFAB-14C504E642A5}" srcOrd="1" destOrd="0" parTransId="{6D05E836-CABE-4417-AFF2-E46D17F00F67}" sibTransId="{8C196429-0103-490F-9831-CFC69669AC04}"/>
    <dgm:cxn modelId="{ABC3779F-3739-4C8C-8A67-0D31CA8091E9}" type="presOf" srcId="{6FA238FA-3F16-401C-B336-88046F38A702}" destId="{969077D0-8276-4B77-9E42-CC9B0169A17B}" srcOrd="0" destOrd="0" presId="urn:microsoft.com/office/officeart/2005/8/layout/default"/>
    <dgm:cxn modelId="{D78134C0-6CEA-4F7D-B252-3C04FA635E32}" srcId="{51C384B7-B52E-4920-BE72-C1F65FFC9950}" destId="{6FA238FA-3F16-401C-B336-88046F38A702}" srcOrd="4" destOrd="0" parTransId="{5EC4D600-6954-49B2-BE06-52C5C5C09EF5}" sibTransId="{C33C882A-0DAB-4DBE-B0D8-9BE907370E22}"/>
    <dgm:cxn modelId="{8187A2C2-F445-486F-88BE-8065CFE65B68}" type="presOf" srcId="{DAED8A7E-3DD7-4A9D-BB6D-38908E1B6BB1}" destId="{AFB7EAD8-8171-4274-80FE-79B1C81183AB}" srcOrd="0" destOrd="0" presId="urn:microsoft.com/office/officeart/2005/8/layout/default"/>
    <dgm:cxn modelId="{3DEF73C9-BA9D-40D9-A267-2265F139F5A9}" type="presOf" srcId="{51C384B7-B52E-4920-BE72-C1F65FFC9950}" destId="{2E9358D3-8EA6-4379-8C87-A064B084B68A}" srcOrd="0" destOrd="0" presId="urn:microsoft.com/office/officeart/2005/8/layout/default"/>
    <dgm:cxn modelId="{4C7B30D2-CEFD-4642-9D12-8706C1CDF498}" type="presOf" srcId="{4754D330-52ED-4749-895F-A2600BEE4048}" destId="{1B0B7B0A-CD36-4C15-8FAC-F9A4AAA06430}" srcOrd="0" destOrd="0" presId="urn:microsoft.com/office/officeart/2005/8/layout/default"/>
    <dgm:cxn modelId="{6450C1D9-5C42-467C-885E-C8DB3450F4B5}" srcId="{51C384B7-B52E-4920-BE72-C1F65FFC9950}" destId="{2187BF47-71A7-441E-A7C8-497F2ADE4CF9}" srcOrd="0" destOrd="0" parTransId="{6A7DEF94-2A03-49D1-84DF-9484F50B2DFC}" sibTransId="{AD67938A-FF40-4EC0-8A18-A98BD3C584AD}"/>
    <dgm:cxn modelId="{B45CEBD2-2D6A-413E-9001-E6BC3908EC34}" type="presParOf" srcId="{2E9358D3-8EA6-4379-8C87-A064B084B68A}" destId="{D26D1FB1-B6A4-415A-B42B-E7FE7C8B8431}" srcOrd="0" destOrd="0" presId="urn:microsoft.com/office/officeart/2005/8/layout/default"/>
    <dgm:cxn modelId="{8E624182-79FE-43A6-A91D-FDCA8D165A0D}" type="presParOf" srcId="{2E9358D3-8EA6-4379-8C87-A064B084B68A}" destId="{66B5DB90-578A-4FBC-911B-127633A4003B}" srcOrd="1" destOrd="0" presId="urn:microsoft.com/office/officeart/2005/8/layout/default"/>
    <dgm:cxn modelId="{0B64756B-D274-4EE9-BB8E-7EDCA958F4C8}" type="presParOf" srcId="{2E9358D3-8EA6-4379-8C87-A064B084B68A}" destId="{8F38A0BB-3FEC-4EB5-A77D-1F632465AC42}" srcOrd="2" destOrd="0" presId="urn:microsoft.com/office/officeart/2005/8/layout/default"/>
    <dgm:cxn modelId="{179E5FC1-7DA5-4735-AE32-F88A4599FDEC}" type="presParOf" srcId="{2E9358D3-8EA6-4379-8C87-A064B084B68A}" destId="{AB244245-1E12-4CE1-AC86-5634496AED0E}" srcOrd="3" destOrd="0" presId="urn:microsoft.com/office/officeart/2005/8/layout/default"/>
    <dgm:cxn modelId="{ACA0E474-039C-4E35-AFE8-495F4930FB0D}" type="presParOf" srcId="{2E9358D3-8EA6-4379-8C87-A064B084B68A}" destId="{AFB7EAD8-8171-4274-80FE-79B1C81183AB}" srcOrd="4" destOrd="0" presId="urn:microsoft.com/office/officeart/2005/8/layout/default"/>
    <dgm:cxn modelId="{7E8C74BD-5D65-42FB-9303-3D2D1519BE72}" type="presParOf" srcId="{2E9358D3-8EA6-4379-8C87-A064B084B68A}" destId="{2B7E8CC7-6DCF-4628-B1E9-6491564F7873}" srcOrd="5" destOrd="0" presId="urn:microsoft.com/office/officeart/2005/8/layout/default"/>
    <dgm:cxn modelId="{4D06A93F-BE42-42C5-8D39-BA0B53478CCA}" type="presParOf" srcId="{2E9358D3-8EA6-4379-8C87-A064B084B68A}" destId="{1B0B7B0A-CD36-4C15-8FAC-F9A4AAA06430}" srcOrd="6" destOrd="0" presId="urn:microsoft.com/office/officeart/2005/8/layout/default"/>
    <dgm:cxn modelId="{B1F727A2-A671-446D-A5CA-30AB23B55B90}" type="presParOf" srcId="{2E9358D3-8EA6-4379-8C87-A064B084B68A}" destId="{164C3144-0B66-4C56-A308-A47EB7741F51}" srcOrd="7" destOrd="0" presId="urn:microsoft.com/office/officeart/2005/8/layout/default"/>
    <dgm:cxn modelId="{B5114072-1DFC-40C3-96F3-419838766957}" type="presParOf" srcId="{2E9358D3-8EA6-4379-8C87-A064B084B68A}" destId="{969077D0-8276-4B77-9E42-CC9B0169A17B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C21479BE-FD3F-4A59-AF2E-7B049231F7F5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1B0996F5-0980-45B5-BDD2-B0D19E615666}">
      <dgm:prSet phldrT="[Text]" custT="1"/>
      <dgm:spPr>
        <a:solidFill>
          <a:srgbClr val="458DCF"/>
        </a:solidFill>
      </dgm:spPr>
      <dgm:t>
        <a:bodyPr/>
        <a:lstStyle/>
        <a:p>
          <a:pPr>
            <a:lnSpc>
              <a:spcPct val="114000"/>
            </a:lnSpc>
            <a:spcBef>
              <a:spcPts val="600"/>
            </a:spcBef>
            <a:spcAft>
              <a:spcPts val="600"/>
            </a:spcAft>
          </a:pPr>
          <a:r>
            <a:rPr lang="en-PH" sz="2000" dirty="0"/>
            <a:t>Mental Health</a:t>
          </a:r>
        </a:p>
      </dgm:t>
    </dgm:pt>
    <dgm:pt modelId="{D917F49E-B0B9-4E6D-8BAF-DBB9697E034C}" type="parTrans" cxnId="{BFE4A0D8-16B6-4D30-96D7-24E936FBBEB8}">
      <dgm:prSet/>
      <dgm:spPr/>
      <dgm:t>
        <a:bodyPr/>
        <a:lstStyle/>
        <a:p>
          <a:endParaRPr lang="en-PH"/>
        </a:p>
      </dgm:t>
    </dgm:pt>
    <dgm:pt modelId="{B69955C6-50EF-4758-9BFE-431002ADFF4A}" type="sibTrans" cxnId="{BFE4A0D8-16B6-4D30-96D7-24E936FBBEB8}">
      <dgm:prSet/>
      <dgm:spPr/>
      <dgm:t>
        <a:bodyPr/>
        <a:lstStyle/>
        <a:p>
          <a:endParaRPr lang="en-PH"/>
        </a:p>
      </dgm:t>
    </dgm:pt>
    <dgm:pt modelId="{DE7618BE-E0D2-403B-A387-34ACF4356B24}">
      <dgm:prSet custT="1"/>
      <dgm:spPr>
        <a:solidFill>
          <a:srgbClr val="42BDCA"/>
        </a:solidFill>
      </dgm:spPr>
      <dgm:t>
        <a:bodyPr/>
        <a:lstStyle/>
        <a:p>
          <a:r>
            <a:rPr lang="en-PH" sz="2000" dirty="0"/>
            <a:t>Disability Support</a:t>
          </a:r>
        </a:p>
      </dgm:t>
    </dgm:pt>
    <dgm:pt modelId="{4732F7DF-BB18-4715-959D-6F32D220F3D2}" type="parTrans" cxnId="{D86BFF7B-E70E-46C3-AF05-0BCB660EE774}">
      <dgm:prSet/>
      <dgm:spPr/>
      <dgm:t>
        <a:bodyPr/>
        <a:lstStyle/>
        <a:p>
          <a:endParaRPr lang="en-PH"/>
        </a:p>
      </dgm:t>
    </dgm:pt>
    <dgm:pt modelId="{FBFD6817-5E20-4D76-B0F4-B0727E760E3F}" type="sibTrans" cxnId="{D86BFF7B-E70E-46C3-AF05-0BCB660EE774}">
      <dgm:prSet/>
      <dgm:spPr/>
      <dgm:t>
        <a:bodyPr/>
        <a:lstStyle/>
        <a:p>
          <a:endParaRPr lang="en-PH"/>
        </a:p>
      </dgm:t>
    </dgm:pt>
    <dgm:pt modelId="{43CBE5C8-A09A-46CA-9ABE-52969297F3B1}">
      <dgm:prSet custT="1"/>
      <dgm:spPr>
        <a:solidFill>
          <a:srgbClr val="3CBE99"/>
        </a:solidFill>
      </dgm:spPr>
      <dgm:t>
        <a:bodyPr/>
        <a:lstStyle/>
        <a:p>
          <a:r>
            <a:rPr lang="en-PH" sz="2000"/>
            <a:t>Out-of-home care </a:t>
          </a:r>
        </a:p>
      </dgm:t>
    </dgm:pt>
    <dgm:pt modelId="{C4D958E6-5413-4737-9FD5-5D9659B90B42}" type="parTrans" cxnId="{628C8A2A-87C1-499B-9B23-B3CE313DD25D}">
      <dgm:prSet/>
      <dgm:spPr/>
      <dgm:t>
        <a:bodyPr/>
        <a:lstStyle/>
        <a:p>
          <a:endParaRPr lang="en-PH"/>
        </a:p>
      </dgm:t>
    </dgm:pt>
    <dgm:pt modelId="{7A47778D-9AD1-44D9-9B4E-F26334D50D64}" type="sibTrans" cxnId="{628C8A2A-87C1-499B-9B23-B3CE313DD25D}">
      <dgm:prSet/>
      <dgm:spPr/>
      <dgm:t>
        <a:bodyPr/>
        <a:lstStyle/>
        <a:p>
          <a:endParaRPr lang="en-PH"/>
        </a:p>
      </dgm:t>
    </dgm:pt>
    <dgm:pt modelId="{E3312F09-C1F7-40EC-A424-99757B7DFAA5}">
      <dgm:prSet custT="1"/>
      <dgm:spPr/>
      <dgm:t>
        <a:bodyPr/>
        <a:lstStyle/>
        <a:p>
          <a:r>
            <a:rPr lang="en-PH" sz="2000" dirty="0"/>
            <a:t>Drug and Alcohol Treatment</a:t>
          </a:r>
        </a:p>
      </dgm:t>
    </dgm:pt>
    <dgm:pt modelId="{13FA789D-65CB-4E81-8CF8-D4472A06C87B}" type="parTrans" cxnId="{F00CB0EC-684F-4F3D-BF02-AE107C17CC93}">
      <dgm:prSet/>
      <dgm:spPr/>
      <dgm:t>
        <a:bodyPr/>
        <a:lstStyle/>
        <a:p>
          <a:endParaRPr lang="en-PH"/>
        </a:p>
      </dgm:t>
    </dgm:pt>
    <dgm:pt modelId="{DCC89984-FC58-4BBA-9DDE-2C8D80DE7AA3}" type="sibTrans" cxnId="{F00CB0EC-684F-4F3D-BF02-AE107C17CC93}">
      <dgm:prSet/>
      <dgm:spPr/>
      <dgm:t>
        <a:bodyPr/>
        <a:lstStyle/>
        <a:p>
          <a:endParaRPr lang="en-PH"/>
        </a:p>
      </dgm:t>
    </dgm:pt>
    <dgm:pt modelId="{9D226F26-0E0E-4792-B5C5-1C93DD5E4465}">
      <dgm:prSet custT="1"/>
      <dgm:spPr/>
      <dgm:t>
        <a:bodyPr/>
        <a:lstStyle/>
        <a:p>
          <a:r>
            <a:rPr lang="en-PH" sz="2000"/>
            <a:t>Ageing Support/Aged Care</a:t>
          </a:r>
        </a:p>
      </dgm:t>
    </dgm:pt>
    <dgm:pt modelId="{91B209AE-1A95-4FE9-A345-5DFA915B7FC2}" type="sibTrans" cxnId="{F8789726-2017-4ABC-A73A-EA145EE515C5}">
      <dgm:prSet/>
      <dgm:spPr/>
      <dgm:t>
        <a:bodyPr/>
        <a:lstStyle/>
        <a:p>
          <a:endParaRPr lang="en-PH"/>
        </a:p>
      </dgm:t>
    </dgm:pt>
    <dgm:pt modelId="{ED234B56-5B82-4CFF-96D8-BA7138E3CEB2}" type="parTrans" cxnId="{F8789726-2017-4ABC-A73A-EA145EE515C5}">
      <dgm:prSet/>
      <dgm:spPr/>
      <dgm:t>
        <a:bodyPr/>
        <a:lstStyle/>
        <a:p>
          <a:endParaRPr lang="en-PH"/>
        </a:p>
      </dgm:t>
    </dgm:pt>
    <dgm:pt modelId="{0DA84589-EEEF-459E-A87C-0E2A48B161B5}" type="pres">
      <dgm:prSet presAssocID="{C21479BE-FD3F-4A59-AF2E-7B049231F7F5}" presName="diagram" presStyleCnt="0">
        <dgm:presLayoutVars>
          <dgm:dir/>
          <dgm:resizeHandles val="exact"/>
        </dgm:presLayoutVars>
      </dgm:prSet>
      <dgm:spPr/>
    </dgm:pt>
    <dgm:pt modelId="{6E8A1028-EE5F-4524-B15B-DF5EDBCCF68C}" type="pres">
      <dgm:prSet presAssocID="{1B0996F5-0980-45B5-BDD2-B0D19E615666}" presName="node" presStyleLbl="node1" presStyleIdx="0" presStyleCnt="5" custScaleX="171978">
        <dgm:presLayoutVars>
          <dgm:bulletEnabled val="1"/>
        </dgm:presLayoutVars>
      </dgm:prSet>
      <dgm:spPr/>
    </dgm:pt>
    <dgm:pt modelId="{FE1CEE63-429A-4E10-B5D0-5C483E6E35DB}" type="pres">
      <dgm:prSet presAssocID="{B69955C6-50EF-4758-9BFE-431002ADFF4A}" presName="sibTrans" presStyleCnt="0"/>
      <dgm:spPr/>
    </dgm:pt>
    <dgm:pt modelId="{7FF2B25B-78CA-4EAA-9AC1-53A70B6AD630}" type="pres">
      <dgm:prSet presAssocID="{DE7618BE-E0D2-403B-A387-34ACF4356B24}" presName="node" presStyleLbl="node1" presStyleIdx="1" presStyleCnt="5" custScaleX="171978">
        <dgm:presLayoutVars>
          <dgm:bulletEnabled val="1"/>
        </dgm:presLayoutVars>
      </dgm:prSet>
      <dgm:spPr/>
    </dgm:pt>
    <dgm:pt modelId="{6A8DD4FC-12FD-4129-B333-FE1AFFA5A363}" type="pres">
      <dgm:prSet presAssocID="{FBFD6817-5E20-4D76-B0F4-B0727E760E3F}" presName="sibTrans" presStyleCnt="0"/>
      <dgm:spPr/>
    </dgm:pt>
    <dgm:pt modelId="{2393BBD2-BFFE-447B-ABD6-E1BEF252ACB5}" type="pres">
      <dgm:prSet presAssocID="{43CBE5C8-A09A-46CA-9ABE-52969297F3B1}" presName="node" presStyleLbl="node1" presStyleIdx="2" presStyleCnt="5" custScaleX="171978">
        <dgm:presLayoutVars>
          <dgm:bulletEnabled val="1"/>
        </dgm:presLayoutVars>
      </dgm:prSet>
      <dgm:spPr/>
    </dgm:pt>
    <dgm:pt modelId="{6BC11C5F-6AA2-496A-B5E3-3127EC5E7131}" type="pres">
      <dgm:prSet presAssocID="{7A47778D-9AD1-44D9-9B4E-F26334D50D64}" presName="sibTrans" presStyleCnt="0"/>
      <dgm:spPr/>
    </dgm:pt>
    <dgm:pt modelId="{0E095197-9F87-4593-9334-D3CDBA7FC1B2}" type="pres">
      <dgm:prSet presAssocID="{9D226F26-0E0E-4792-B5C5-1C93DD5E4465}" presName="node" presStyleLbl="node1" presStyleIdx="3" presStyleCnt="5" custScaleX="171978">
        <dgm:presLayoutVars>
          <dgm:bulletEnabled val="1"/>
        </dgm:presLayoutVars>
      </dgm:prSet>
      <dgm:spPr/>
    </dgm:pt>
    <dgm:pt modelId="{BC6F76C2-6C2F-4FA6-997E-68EB329AC433}" type="pres">
      <dgm:prSet presAssocID="{91B209AE-1A95-4FE9-A345-5DFA915B7FC2}" presName="sibTrans" presStyleCnt="0"/>
      <dgm:spPr/>
    </dgm:pt>
    <dgm:pt modelId="{C7E63C76-22D0-4083-BE99-0E6B9F2A775E}" type="pres">
      <dgm:prSet presAssocID="{E3312F09-C1F7-40EC-A424-99757B7DFAA5}" presName="node" presStyleLbl="node1" presStyleIdx="4" presStyleCnt="5" custScaleX="171978">
        <dgm:presLayoutVars>
          <dgm:bulletEnabled val="1"/>
        </dgm:presLayoutVars>
      </dgm:prSet>
      <dgm:spPr/>
    </dgm:pt>
  </dgm:ptLst>
  <dgm:cxnLst>
    <dgm:cxn modelId="{F8789726-2017-4ABC-A73A-EA145EE515C5}" srcId="{C21479BE-FD3F-4A59-AF2E-7B049231F7F5}" destId="{9D226F26-0E0E-4792-B5C5-1C93DD5E4465}" srcOrd="3" destOrd="0" parTransId="{ED234B56-5B82-4CFF-96D8-BA7138E3CEB2}" sibTransId="{91B209AE-1A95-4FE9-A345-5DFA915B7FC2}"/>
    <dgm:cxn modelId="{A4AB9E28-A6CB-4F8F-9672-02E11A0E672C}" type="presOf" srcId="{C21479BE-FD3F-4A59-AF2E-7B049231F7F5}" destId="{0DA84589-EEEF-459E-A87C-0E2A48B161B5}" srcOrd="0" destOrd="0" presId="urn:microsoft.com/office/officeart/2005/8/layout/default"/>
    <dgm:cxn modelId="{628C8A2A-87C1-499B-9B23-B3CE313DD25D}" srcId="{C21479BE-FD3F-4A59-AF2E-7B049231F7F5}" destId="{43CBE5C8-A09A-46CA-9ABE-52969297F3B1}" srcOrd="2" destOrd="0" parTransId="{C4D958E6-5413-4737-9FD5-5D9659B90B42}" sibTransId="{7A47778D-9AD1-44D9-9B4E-F26334D50D64}"/>
    <dgm:cxn modelId="{700FEB2E-9D7F-477D-A5FE-D9005D8D171A}" type="presOf" srcId="{E3312F09-C1F7-40EC-A424-99757B7DFAA5}" destId="{C7E63C76-22D0-4083-BE99-0E6B9F2A775E}" srcOrd="0" destOrd="0" presId="urn:microsoft.com/office/officeart/2005/8/layout/default"/>
    <dgm:cxn modelId="{5630F75F-64A5-4B69-8389-6149E9DAD47C}" type="presOf" srcId="{43CBE5C8-A09A-46CA-9ABE-52969297F3B1}" destId="{2393BBD2-BFFE-447B-ABD6-E1BEF252ACB5}" srcOrd="0" destOrd="0" presId="urn:microsoft.com/office/officeart/2005/8/layout/default"/>
    <dgm:cxn modelId="{D86BFF7B-E70E-46C3-AF05-0BCB660EE774}" srcId="{C21479BE-FD3F-4A59-AF2E-7B049231F7F5}" destId="{DE7618BE-E0D2-403B-A387-34ACF4356B24}" srcOrd="1" destOrd="0" parTransId="{4732F7DF-BB18-4715-959D-6F32D220F3D2}" sibTransId="{FBFD6817-5E20-4D76-B0F4-B0727E760E3F}"/>
    <dgm:cxn modelId="{120C8A92-BC0F-4BF0-B8A7-6CCF45005599}" type="presOf" srcId="{DE7618BE-E0D2-403B-A387-34ACF4356B24}" destId="{7FF2B25B-78CA-4EAA-9AC1-53A70B6AD630}" srcOrd="0" destOrd="0" presId="urn:microsoft.com/office/officeart/2005/8/layout/default"/>
    <dgm:cxn modelId="{BFE4A0D8-16B6-4D30-96D7-24E936FBBEB8}" srcId="{C21479BE-FD3F-4A59-AF2E-7B049231F7F5}" destId="{1B0996F5-0980-45B5-BDD2-B0D19E615666}" srcOrd="0" destOrd="0" parTransId="{D917F49E-B0B9-4E6D-8BAF-DBB9697E034C}" sibTransId="{B69955C6-50EF-4758-9BFE-431002ADFF4A}"/>
    <dgm:cxn modelId="{992AD2DE-2948-4AEF-83A4-95C785108107}" type="presOf" srcId="{1B0996F5-0980-45B5-BDD2-B0D19E615666}" destId="{6E8A1028-EE5F-4524-B15B-DF5EDBCCF68C}" srcOrd="0" destOrd="0" presId="urn:microsoft.com/office/officeart/2005/8/layout/default"/>
    <dgm:cxn modelId="{F00CB0EC-684F-4F3D-BF02-AE107C17CC93}" srcId="{C21479BE-FD3F-4A59-AF2E-7B049231F7F5}" destId="{E3312F09-C1F7-40EC-A424-99757B7DFAA5}" srcOrd="4" destOrd="0" parTransId="{13FA789D-65CB-4E81-8CF8-D4472A06C87B}" sibTransId="{DCC89984-FC58-4BBA-9DDE-2C8D80DE7AA3}"/>
    <dgm:cxn modelId="{8DF23AF3-A9DE-402E-8343-9B760200F343}" type="presOf" srcId="{9D226F26-0E0E-4792-B5C5-1C93DD5E4465}" destId="{0E095197-9F87-4593-9334-D3CDBA7FC1B2}" srcOrd="0" destOrd="0" presId="urn:microsoft.com/office/officeart/2005/8/layout/default"/>
    <dgm:cxn modelId="{A354934B-C6B4-4EBA-9D5E-EF03C93B855C}" type="presParOf" srcId="{0DA84589-EEEF-459E-A87C-0E2A48B161B5}" destId="{6E8A1028-EE5F-4524-B15B-DF5EDBCCF68C}" srcOrd="0" destOrd="0" presId="urn:microsoft.com/office/officeart/2005/8/layout/default"/>
    <dgm:cxn modelId="{A04F022F-938A-41D5-AFFF-32A5CCB120D3}" type="presParOf" srcId="{0DA84589-EEEF-459E-A87C-0E2A48B161B5}" destId="{FE1CEE63-429A-4E10-B5D0-5C483E6E35DB}" srcOrd="1" destOrd="0" presId="urn:microsoft.com/office/officeart/2005/8/layout/default"/>
    <dgm:cxn modelId="{80D41926-9E44-449E-9701-E0E35D8B87F7}" type="presParOf" srcId="{0DA84589-EEEF-459E-A87C-0E2A48B161B5}" destId="{7FF2B25B-78CA-4EAA-9AC1-53A70B6AD630}" srcOrd="2" destOrd="0" presId="urn:microsoft.com/office/officeart/2005/8/layout/default"/>
    <dgm:cxn modelId="{C484005F-9757-482D-814C-CBD1CEF1F211}" type="presParOf" srcId="{0DA84589-EEEF-459E-A87C-0E2A48B161B5}" destId="{6A8DD4FC-12FD-4129-B333-FE1AFFA5A363}" srcOrd="3" destOrd="0" presId="urn:microsoft.com/office/officeart/2005/8/layout/default"/>
    <dgm:cxn modelId="{D46C93D3-40A6-4B08-B0A8-A98D37AF2F9D}" type="presParOf" srcId="{0DA84589-EEEF-459E-A87C-0E2A48B161B5}" destId="{2393BBD2-BFFE-447B-ABD6-E1BEF252ACB5}" srcOrd="4" destOrd="0" presId="urn:microsoft.com/office/officeart/2005/8/layout/default"/>
    <dgm:cxn modelId="{469F729A-58A7-46F7-9D31-7C6D9823E9F7}" type="presParOf" srcId="{0DA84589-EEEF-459E-A87C-0E2A48B161B5}" destId="{6BC11C5F-6AA2-496A-B5E3-3127EC5E7131}" srcOrd="5" destOrd="0" presId="urn:microsoft.com/office/officeart/2005/8/layout/default"/>
    <dgm:cxn modelId="{3EF5D6FD-70FF-4E39-BFD7-429B9D4A0E48}" type="presParOf" srcId="{0DA84589-EEEF-459E-A87C-0E2A48B161B5}" destId="{0E095197-9F87-4593-9334-D3CDBA7FC1B2}" srcOrd="6" destOrd="0" presId="urn:microsoft.com/office/officeart/2005/8/layout/default"/>
    <dgm:cxn modelId="{DA258018-FA33-40A7-B9D5-6E4A5B465D45}" type="presParOf" srcId="{0DA84589-EEEF-459E-A87C-0E2A48B161B5}" destId="{BC6F76C2-6C2F-4FA6-997E-68EB329AC433}" srcOrd="7" destOrd="0" presId="urn:microsoft.com/office/officeart/2005/8/layout/default"/>
    <dgm:cxn modelId="{BCCC80AE-E39E-4BF4-B1EA-449014141DC5}" type="presParOf" srcId="{0DA84589-EEEF-459E-A87C-0E2A48B161B5}" destId="{C7E63C76-22D0-4083-BE99-0E6B9F2A775E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E1B75A2-CDAF-40ED-8BE7-2A0586997412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83F55C0F-E30D-4DDC-9395-85D904632495}">
      <dgm:prSet phldrT="[Text]"/>
      <dgm:spPr/>
      <dgm:t>
        <a:bodyPr/>
        <a:lstStyle/>
        <a:p>
          <a:pPr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dirty="0"/>
            <a:t>Ensure that you can address the person’s needs, goals and preferences</a:t>
          </a:r>
          <a:endParaRPr lang="en-AU" dirty="0"/>
        </a:p>
      </dgm:t>
    </dgm:pt>
    <dgm:pt modelId="{80D8CCF8-E10F-4E09-A73E-6E150450C9A0}" type="parTrans" cxnId="{47614E45-609A-4104-96B7-3243EC730A54}">
      <dgm:prSet/>
      <dgm:spPr/>
      <dgm:t>
        <a:bodyPr/>
        <a:lstStyle/>
        <a:p>
          <a:endParaRPr lang="en-AU"/>
        </a:p>
      </dgm:t>
    </dgm:pt>
    <dgm:pt modelId="{10396B9F-C5C5-4A02-9DE0-14A258FE2D5F}" type="sibTrans" cxnId="{47614E45-609A-4104-96B7-3243EC730A54}">
      <dgm:prSet/>
      <dgm:spPr/>
      <dgm:t>
        <a:bodyPr/>
        <a:lstStyle/>
        <a:p>
          <a:endParaRPr lang="en-AU"/>
        </a:p>
      </dgm:t>
    </dgm:pt>
    <dgm:pt modelId="{6209A058-9D2D-4126-89CE-B5CAB8B6F282}">
      <dgm:prSet/>
      <dgm:spPr/>
      <dgm:t>
        <a:bodyPr/>
        <a:lstStyle/>
        <a:p>
          <a:r>
            <a:rPr lang="en-US" dirty="0"/>
            <a:t>Help the person access support services and resources</a:t>
          </a:r>
        </a:p>
      </dgm:t>
    </dgm:pt>
    <dgm:pt modelId="{FA1606B0-A8F1-4C09-8B3A-1B769AD48D2A}" type="parTrans" cxnId="{122E6217-E8FA-4F7B-B3D0-6E22DC93CDF9}">
      <dgm:prSet/>
      <dgm:spPr/>
      <dgm:t>
        <a:bodyPr/>
        <a:lstStyle/>
        <a:p>
          <a:endParaRPr lang="en-AU"/>
        </a:p>
      </dgm:t>
    </dgm:pt>
    <dgm:pt modelId="{4D140EBF-01A5-4229-B476-76E5B2A584A2}" type="sibTrans" cxnId="{122E6217-E8FA-4F7B-B3D0-6E22DC93CDF9}">
      <dgm:prSet/>
      <dgm:spPr/>
      <dgm:t>
        <a:bodyPr/>
        <a:lstStyle/>
        <a:p>
          <a:endParaRPr lang="en-AU"/>
        </a:p>
      </dgm:t>
    </dgm:pt>
    <dgm:pt modelId="{07840A04-9B0A-49A9-AF3A-4CF00BA70B77}">
      <dgm:prSet/>
      <dgm:spPr/>
      <dgm:t>
        <a:bodyPr/>
        <a:lstStyle/>
        <a:p>
          <a:r>
            <a:rPr lang="en-US" dirty="0"/>
            <a:t>Be capable of answering questions relevant to the subject</a:t>
          </a:r>
        </a:p>
      </dgm:t>
    </dgm:pt>
    <dgm:pt modelId="{5780F40E-FD62-473C-8BA1-73E74B0EC325}" type="parTrans" cxnId="{7258B7D3-2E02-482E-93AF-5A26A6837D89}">
      <dgm:prSet/>
      <dgm:spPr/>
      <dgm:t>
        <a:bodyPr/>
        <a:lstStyle/>
        <a:p>
          <a:endParaRPr lang="en-AU"/>
        </a:p>
      </dgm:t>
    </dgm:pt>
    <dgm:pt modelId="{51D46888-88F7-4FB3-AA0C-56E79F3251CF}" type="sibTrans" cxnId="{7258B7D3-2E02-482E-93AF-5A26A6837D89}">
      <dgm:prSet/>
      <dgm:spPr/>
      <dgm:t>
        <a:bodyPr/>
        <a:lstStyle/>
        <a:p>
          <a:endParaRPr lang="en-AU"/>
        </a:p>
      </dgm:t>
    </dgm:pt>
    <dgm:pt modelId="{B3E31EB9-C163-40A2-AC02-7FB5F8A39F21}" type="pres">
      <dgm:prSet presAssocID="{3E1B75A2-CDAF-40ED-8BE7-2A0586997412}" presName="Name0" presStyleCnt="0">
        <dgm:presLayoutVars>
          <dgm:chMax val="7"/>
          <dgm:chPref val="7"/>
          <dgm:dir/>
        </dgm:presLayoutVars>
      </dgm:prSet>
      <dgm:spPr/>
    </dgm:pt>
    <dgm:pt modelId="{1952907D-FFDE-4CEA-AC03-A78AF187CE11}" type="pres">
      <dgm:prSet presAssocID="{3E1B75A2-CDAF-40ED-8BE7-2A0586997412}" presName="Name1" presStyleCnt="0"/>
      <dgm:spPr/>
    </dgm:pt>
    <dgm:pt modelId="{02C185BC-D41A-447E-9CAB-46749F958E23}" type="pres">
      <dgm:prSet presAssocID="{3E1B75A2-CDAF-40ED-8BE7-2A0586997412}" presName="cycle" presStyleCnt="0"/>
      <dgm:spPr/>
    </dgm:pt>
    <dgm:pt modelId="{C78985DD-C4FD-4E3E-97AA-FA2DAAFEF33B}" type="pres">
      <dgm:prSet presAssocID="{3E1B75A2-CDAF-40ED-8BE7-2A0586997412}" presName="srcNode" presStyleLbl="node1" presStyleIdx="0" presStyleCnt="3"/>
      <dgm:spPr/>
    </dgm:pt>
    <dgm:pt modelId="{73CC615E-2CC8-4A25-BD5D-E3A484C4C093}" type="pres">
      <dgm:prSet presAssocID="{3E1B75A2-CDAF-40ED-8BE7-2A0586997412}" presName="conn" presStyleLbl="parChTrans1D2" presStyleIdx="0" presStyleCnt="1"/>
      <dgm:spPr/>
    </dgm:pt>
    <dgm:pt modelId="{1EF70E17-98FA-493C-8873-21C77D6C6943}" type="pres">
      <dgm:prSet presAssocID="{3E1B75A2-CDAF-40ED-8BE7-2A0586997412}" presName="extraNode" presStyleLbl="node1" presStyleIdx="0" presStyleCnt="3"/>
      <dgm:spPr/>
    </dgm:pt>
    <dgm:pt modelId="{9E7B8AD4-7E12-4651-99AB-A5896E878FDA}" type="pres">
      <dgm:prSet presAssocID="{3E1B75A2-CDAF-40ED-8BE7-2A0586997412}" presName="dstNode" presStyleLbl="node1" presStyleIdx="0" presStyleCnt="3"/>
      <dgm:spPr/>
    </dgm:pt>
    <dgm:pt modelId="{0A4EC3C0-BD01-462E-8CE8-86D7C0F6F5DE}" type="pres">
      <dgm:prSet presAssocID="{83F55C0F-E30D-4DDC-9395-85D904632495}" presName="text_1" presStyleLbl="node1" presStyleIdx="0" presStyleCnt="3">
        <dgm:presLayoutVars>
          <dgm:bulletEnabled val="1"/>
        </dgm:presLayoutVars>
      </dgm:prSet>
      <dgm:spPr/>
    </dgm:pt>
    <dgm:pt modelId="{330E5A64-2DC3-485C-BF6D-B1327BD0C092}" type="pres">
      <dgm:prSet presAssocID="{83F55C0F-E30D-4DDC-9395-85D904632495}" presName="accent_1" presStyleCnt="0"/>
      <dgm:spPr/>
    </dgm:pt>
    <dgm:pt modelId="{E9750A81-0D01-4258-8E0F-3312A8E8C5D0}" type="pres">
      <dgm:prSet presAssocID="{83F55C0F-E30D-4DDC-9395-85D904632495}" presName="accentRepeatNode" presStyleLbl="solidFgAcc1" presStyleIdx="0" presStyleCnt="3"/>
      <dgm:spPr/>
    </dgm:pt>
    <dgm:pt modelId="{91E6F35A-0ABD-4808-865B-762A673AED13}" type="pres">
      <dgm:prSet presAssocID="{6209A058-9D2D-4126-89CE-B5CAB8B6F282}" presName="text_2" presStyleLbl="node1" presStyleIdx="1" presStyleCnt="3">
        <dgm:presLayoutVars>
          <dgm:bulletEnabled val="1"/>
        </dgm:presLayoutVars>
      </dgm:prSet>
      <dgm:spPr/>
    </dgm:pt>
    <dgm:pt modelId="{ADA18E39-966D-4A72-9B17-A008DFED35EE}" type="pres">
      <dgm:prSet presAssocID="{6209A058-9D2D-4126-89CE-B5CAB8B6F282}" presName="accent_2" presStyleCnt="0"/>
      <dgm:spPr/>
    </dgm:pt>
    <dgm:pt modelId="{F80C8200-3C50-40F9-9354-2807CFFE267C}" type="pres">
      <dgm:prSet presAssocID="{6209A058-9D2D-4126-89CE-B5CAB8B6F282}" presName="accentRepeatNode" presStyleLbl="solidFgAcc1" presStyleIdx="1" presStyleCnt="3"/>
      <dgm:spPr/>
    </dgm:pt>
    <dgm:pt modelId="{74C004D2-77C0-4D1C-964F-1CE873AB7892}" type="pres">
      <dgm:prSet presAssocID="{07840A04-9B0A-49A9-AF3A-4CF00BA70B77}" presName="text_3" presStyleLbl="node1" presStyleIdx="2" presStyleCnt="3">
        <dgm:presLayoutVars>
          <dgm:bulletEnabled val="1"/>
        </dgm:presLayoutVars>
      </dgm:prSet>
      <dgm:spPr/>
    </dgm:pt>
    <dgm:pt modelId="{A215770C-1A07-4E09-8067-5E77BE2100C2}" type="pres">
      <dgm:prSet presAssocID="{07840A04-9B0A-49A9-AF3A-4CF00BA70B77}" presName="accent_3" presStyleCnt="0"/>
      <dgm:spPr/>
    </dgm:pt>
    <dgm:pt modelId="{5C495C0D-6DBA-49A5-9B4A-9AB718C0DDE3}" type="pres">
      <dgm:prSet presAssocID="{07840A04-9B0A-49A9-AF3A-4CF00BA70B77}" presName="accentRepeatNode" presStyleLbl="solidFgAcc1" presStyleIdx="2" presStyleCnt="3"/>
      <dgm:spPr/>
    </dgm:pt>
  </dgm:ptLst>
  <dgm:cxnLst>
    <dgm:cxn modelId="{122E6217-E8FA-4F7B-B3D0-6E22DC93CDF9}" srcId="{3E1B75A2-CDAF-40ED-8BE7-2A0586997412}" destId="{6209A058-9D2D-4126-89CE-B5CAB8B6F282}" srcOrd="1" destOrd="0" parTransId="{FA1606B0-A8F1-4C09-8B3A-1B769AD48D2A}" sibTransId="{4D140EBF-01A5-4229-B476-76E5B2A584A2}"/>
    <dgm:cxn modelId="{D8E1362A-C965-49E5-AC38-B25367B29918}" type="presOf" srcId="{6209A058-9D2D-4126-89CE-B5CAB8B6F282}" destId="{91E6F35A-0ABD-4808-865B-762A673AED13}" srcOrd="0" destOrd="0" presId="urn:microsoft.com/office/officeart/2008/layout/VerticalCurvedList"/>
    <dgm:cxn modelId="{47614E45-609A-4104-96B7-3243EC730A54}" srcId="{3E1B75A2-CDAF-40ED-8BE7-2A0586997412}" destId="{83F55C0F-E30D-4DDC-9395-85D904632495}" srcOrd="0" destOrd="0" parTransId="{80D8CCF8-E10F-4E09-A73E-6E150450C9A0}" sibTransId="{10396B9F-C5C5-4A02-9DE0-14A258FE2D5F}"/>
    <dgm:cxn modelId="{4A481B46-76E4-4056-B0CA-1B8C187798D4}" type="presOf" srcId="{10396B9F-C5C5-4A02-9DE0-14A258FE2D5F}" destId="{73CC615E-2CC8-4A25-BD5D-E3A484C4C093}" srcOrd="0" destOrd="0" presId="urn:microsoft.com/office/officeart/2008/layout/VerticalCurvedList"/>
    <dgm:cxn modelId="{129FAB6D-3FBD-4B39-AA7F-3F9A9DB01746}" type="presOf" srcId="{3E1B75A2-CDAF-40ED-8BE7-2A0586997412}" destId="{B3E31EB9-C163-40A2-AC02-7FB5F8A39F21}" srcOrd="0" destOrd="0" presId="urn:microsoft.com/office/officeart/2008/layout/VerticalCurvedList"/>
    <dgm:cxn modelId="{601C2674-DB72-4E59-91D2-E7A0D16FE126}" type="presOf" srcId="{83F55C0F-E30D-4DDC-9395-85D904632495}" destId="{0A4EC3C0-BD01-462E-8CE8-86D7C0F6F5DE}" srcOrd="0" destOrd="0" presId="urn:microsoft.com/office/officeart/2008/layout/VerticalCurvedList"/>
    <dgm:cxn modelId="{FD4D4BCE-73A3-4371-B237-7EDF72BD26AF}" type="presOf" srcId="{07840A04-9B0A-49A9-AF3A-4CF00BA70B77}" destId="{74C004D2-77C0-4D1C-964F-1CE873AB7892}" srcOrd="0" destOrd="0" presId="urn:microsoft.com/office/officeart/2008/layout/VerticalCurvedList"/>
    <dgm:cxn modelId="{7258B7D3-2E02-482E-93AF-5A26A6837D89}" srcId="{3E1B75A2-CDAF-40ED-8BE7-2A0586997412}" destId="{07840A04-9B0A-49A9-AF3A-4CF00BA70B77}" srcOrd="2" destOrd="0" parTransId="{5780F40E-FD62-473C-8BA1-73E74B0EC325}" sibTransId="{51D46888-88F7-4FB3-AA0C-56E79F3251CF}"/>
    <dgm:cxn modelId="{A8E9F340-611E-4A01-9F8A-022D3F0FF982}" type="presParOf" srcId="{B3E31EB9-C163-40A2-AC02-7FB5F8A39F21}" destId="{1952907D-FFDE-4CEA-AC03-A78AF187CE11}" srcOrd="0" destOrd="0" presId="urn:microsoft.com/office/officeart/2008/layout/VerticalCurvedList"/>
    <dgm:cxn modelId="{E995B05A-17C2-4EE8-9A9A-E8FD0256D34E}" type="presParOf" srcId="{1952907D-FFDE-4CEA-AC03-A78AF187CE11}" destId="{02C185BC-D41A-447E-9CAB-46749F958E23}" srcOrd="0" destOrd="0" presId="urn:microsoft.com/office/officeart/2008/layout/VerticalCurvedList"/>
    <dgm:cxn modelId="{0196AD8D-25CF-4AF8-846E-2BE33B8BF8EA}" type="presParOf" srcId="{02C185BC-D41A-447E-9CAB-46749F958E23}" destId="{C78985DD-C4FD-4E3E-97AA-FA2DAAFEF33B}" srcOrd="0" destOrd="0" presId="urn:microsoft.com/office/officeart/2008/layout/VerticalCurvedList"/>
    <dgm:cxn modelId="{2CF212DA-5EB8-4BC1-9343-EA797DEDE804}" type="presParOf" srcId="{02C185BC-D41A-447E-9CAB-46749F958E23}" destId="{73CC615E-2CC8-4A25-BD5D-E3A484C4C093}" srcOrd="1" destOrd="0" presId="urn:microsoft.com/office/officeart/2008/layout/VerticalCurvedList"/>
    <dgm:cxn modelId="{C73E8E28-7236-4549-ADC9-1E6641F0DC3C}" type="presParOf" srcId="{02C185BC-D41A-447E-9CAB-46749F958E23}" destId="{1EF70E17-98FA-493C-8873-21C77D6C6943}" srcOrd="2" destOrd="0" presId="urn:microsoft.com/office/officeart/2008/layout/VerticalCurvedList"/>
    <dgm:cxn modelId="{4BF13319-1F60-470D-BA78-E88648BA84F7}" type="presParOf" srcId="{02C185BC-D41A-447E-9CAB-46749F958E23}" destId="{9E7B8AD4-7E12-4651-99AB-A5896E878FDA}" srcOrd="3" destOrd="0" presId="urn:microsoft.com/office/officeart/2008/layout/VerticalCurvedList"/>
    <dgm:cxn modelId="{CD7DA467-507A-4BBF-9C29-DEAAFCDC90A3}" type="presParOf" srcId="{1952907D-FFDE-4CEA-AC03-A78AF187CE11}" destId="{0A4EC3C0-BD01-462E-8CE8-86D7C0F6F5DE}" srcOrd="1" destOrd="0" presId="urn:microsoft.com/office/officeart/2008/layout/VerticalCurvedList"/>
    <dgm:cxn modelId="{EF4AACF1-0908-4655-B2CA-CA7B1C3F59CF}" type="presParOf" srcId="{1952907D-FFDE-4CEA-AC03-A78AF187CE11}" destId="{330E5A64-2DC3-485C-BF6D-B1327BD0C092}" srcOrd="2" destOrd="0" presId="urn:microsoft.com/office/officeart/2008/layout/VerticalCurvedList"/>
    <dgm:cxn modelId="{8825AE20-A05D-49ED-B670-8E5EA8E32884}" type="presParOf" srcId="{330E5A64-2DC3-485C-BF6D-B1327BD0C092}" destId="{E9750A81-0D01-4258-8E0F-3312A8E8C5D0}" srcOrd="0" destOrd="0" presId="urn:microsoft.com/office/officeart/2008/layout/VerticalCurvedList"/>
    <dgm:cxn modelId="{09F72A79-3D0F-48CB-A93C-9054CA12CAE9}" type="presParOf" srcId="{1952907D-FFDE-4CEA-AC03-A78AF187CE11}" destId="{91E6F35A-0ABD-4808-865B-762A673AED13}" srcOrd="3" destOrd="0" presId="urn:microsoft.com/office/officeart/2008/layout/VerticalCurvedList"/>
    <dgm:cxn modelId="{60178094-3619-4AAE-9F11-6B65BB1BEF1D}" type="presParOf" srcId="{1952907D-FFDE-4CEA-AC03-A78AF187CE11}" destId="{ADA18E39-966D-4A72-9B17-A008DFED35EE}" srcOrd="4" destOrd="0" presId="urn:microsoft.com/office/officeart/2008/layout/VerticalCurvedList"/>
    <dgm:cxn modelId="{0EC1BB54-A5DC-4D21-B695-9EF8DC135B41}" type="presParOf" srcId="{ADA18E39-966D-4A72-9B17-A008DFED35EE}" destId="{F80C8200-3C50-40F9-9354-2807CFFE267C}" srcOrd="0" destOrd="0" presId="urn:microsoft.com/office/officeart/2008/layout/VerticalCurvedList"/>
    <dgm:cxn modelId="{5A7176D1-E45A-4037-B02B-63A45A1CD616}" type="presParOf" srcId="{1952907D-FFDE-4CEA-AC03-A78AF187CE11}" destId="{74C004D2-77C0-4D1C-964F-1CE873AB7892}" srcOrd="5" destOrd="0" presId="urn:microsoft.com/office/officeart/2008/layout/VerticalCurvedList"/>
    <dgm:cxn modelId="{528C124F-5D8E-46CE-A9F6-61C8CBE7116E}" type="presParOf" srcId="{1952907D-FFDE-4CEA-AC03-A78AF187CE11}" destId="{A215770C-1A07-4E09-8067-5E77BE2100C2}" srcOrd="6" destOrd="0" presId="urn:microsoft.com/office/officeart/2008/layout/VerticalCurvedList"/>
    <dgm:cxn modelId="{D2B07739-BEE9-4AA3-B99F-AB87442C456B}" type="presParOf" srcId="{A215770C-1A07-4E09-8067-5E77BE2100C2}" destId="{5C495C0D-6DBA-49A5-9B4A-9AB718C0DDE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D95339-E7D3-426D-85B5-84B0BE5C67E0}">
      <dsp:nvSpPr>
        <dsp:cNvPr id="0" name=""/>
        <dsp:cNvSpPr/>
      </dsp:nvSpPr>
      <dsp:spPr>
        <a:xfrm>
          <a:off x="486956" y="1057"/>
          <a:ext cx="2762293" cy="1192674"/>
        </a:xfrm>
        <a:prstGeom prst="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 dirty="0"/>
            <a:t>Physical</a:t>
          </a:r>
        </a:p>
      </dsp:txBody>
      <dsp:txXfrm>
        <a:off x="486956" y="1057"/>
        <a:ext cx="2762293" cy="1192674"/>
      </dsp:txXfrm>
    </dsp:sp>
    <dsp:sp modelId="{D9BBAC5E-BC4A-42FB-856C-90797E31EF0E}">
      <dsp:nvSpPr>
        <dsp:cNvPr id="0" name=""/>
        <dsp:cNvSpPr/>
      </dsp:nvSpPr>
      <dsp:spPr>
        <a:xfrm>
          <a:off x="3448028" y="1057"/>
          <a:ext cx="2762293" cy="1192674"/>
        </a:xfrm>
        <a:prstGeom prst="rect">
          <a:avLst/>
        </a:prstGeom>
        <a:solidFill>
          <a:srgbClr val="42BD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 dirty="0"/>
            <a:t>Psychological</a:t>
          </a:r>
        </a:p>
      </dsp:txBody>
      <dsp:txXfrm>
        <a:off x="3448028" y="1057"/>
        <a:ext cx="2762293" cy="1192674"/>
      </dsp:txXfrm>
    </dsp:sp>
    <dsp:sp modelId="{7A3A924B-FE6D-482D-96AC-FFD9F984E97C}">
      <dsp:nvSpPr>
        <dsp:cNvPr id="0" name=""/>
        <dsp:cNvSpPr/>
      </dsp:nvSpPr>
      <dsp:spPr>
        <a:xfrm>
          <a:off x="6409100" y="1057"/>
          <a:ext cx="2762293" cy="1192674"/>
        </a:xfrm>
        <a:prstGeom prst="rect">
          <a:avLst/>
        </a:prstGeom>
        <a:solidFill>
          <a:srgbClr val="3CBE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/>
            <a:t>Emotional</a:t>
          </a:r>
        </a:p>
      </dsp:txBody>
      <dsp:txXfrm>
        <a:off x="6409100" y="1057"/>
        <a:ext cx="2762293" cy="1192674"/>
      </dsp:txXfrm>
    </dsp:sp>
    <dsp:sp modelId="{C0BAA680-01A9-4CA2-B505-EBEF32A00357}">
      <dsp:nvSpPr>
        <dsp:cNvPr id="0" name=""/>
        <dsp:cNvSpPr/>
      </dsp:nvSpPr>
      <dsp:spPr>
        <a:xfrm>
          <a:off x="486956" y="1392511"/>
          <a:ext cx="2762293" cy="1192674"/>
        </a:xfrm>
        <a:prstGeom prst="rect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 dirty="0"/>
            <a:t>Spiritual</a:t>
          </a:r>
        </a:p>
      </dsp:txBody>
      <dsp:txXfrm>
        <a:off x="486956" y="1392511"/>
        <a:ext cx="2762293" cy="1192674"/>
      </dsp:txXfrm>
    </dsp:sp>
    <dsp:sp modelId="{EF3EEFB7-1D70-44F7-88C5-56C8F18B2576}">
      <dsp:nvSpPr>
        <dsp:cNvPr id="0" name=""/>
        <dsp:cNvSpPr/>
      </dsp:nvSpPr>
      <dsp:spPr>
        <a:xfrm>
          <a:off x="3448028" y="1392511"/>
          <a:ext cx="2762293" cy="1192674"/>
        </a:xfrm>
        <a:prstGeom prst="rect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/>
            <a:t>Relationship</a:t>
          </a:r>
        </a:p>
      </dsp:txBody>
      <dsp:txXfrm>
        <a:off x="3448028" y="1392511"/>
        <a:ext cx="2762293" cy="1192674"/>
      </dsp:txXfrm>
    </dsp:sp>
    <dsp:sp modelId="{B7899E6A-8E8E-4587-AC7E-E0CC5BE11F88}">
      <dsp:nvSpPr>
        <dsp:cNvPr id="0" name=""/>
        <dsp:cNvSpPr/>
      </dsp:nvSpPr>
      <dsp:spPr>
        <a:xfrm>
          <a:off x="6409100" y="1392511"/>
          <a:ext cx="2762293" cy="1192674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000" kern="1200"/>
            <a:t>Professional</a:t>
          </a:r>
        </a:p>
      </dsp:txBody>
      <dsp:txXfrm>
        <a:off x="6409100" y="1392511"/>
        <a:ext cx="2762293" cy="119267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6C3430-2B7B-4071-8E8A-0943ED0691B2}">
      <dsp:nvSpPr>
        <dsp:cNvPr id="0" name=""/>
        <dsp:cNvSpPr/>
      </dsp:nvSpPr>
      <dsp:spPr>
        <a:xfrm>
          <a:off x="0" y="435661"/>
          <a:ext cx="9952540" cy="65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A15E4E-8454-43FC-8021-99C44CC5D1BA}">
      <dsp:nvSpPr>
        <dsp:cNvPr id="0" name=""/>
        <dsp:cNvSpPr/>
      </dsp:nvSpPr>
      <dsp:spPr>
        <a:xfrm>
          <a:off x="497627" y="51901"/>
          <a:ext cx="7143316" cy="767520"/>
        </a:xfrm>
        <a:prstGeom prst="round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328" tIns="0" rIns="263328" bIns="0" numCol="1" spcCol="1270" anchor="ctr" anchorCtr="0">
          <a:noAutofit/>
        </a:bodyPr>
        <a:lstStyle/>
        <a:p>
          <a:pPr marL="0" lvl="0" indent="0" algn="l" defTabSz="977900">
            <a:lnSpc>
              <a:spcPct val="114000"/>
            </a:lnSpc>
            <a:spcBef>
              <a:spcPct val="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200" kern="1200"/>
            <a:t>Taking responsibility for their wellbeing</a:t>
          </a:r>
          <a:endParaRPr lang="en-AU" sz="2200" kern="1200"/>
        </a:p>
      </dsp:txBody>
      <dsp:txXfrm>
        <a:off x="535094" y="89368"/>
        <a:ext cx="7068382" cy="692586"/>
      </dsp:txXfrm>
    </dsp:sp>
    <dsp:sp modelId="{301CB0A5-06AA-4AEE-8F43-8C25FE1408C9}">
      <dsp:nvSpPr>
        <dsp:cNvPr id="0" name=""/>
        <dsp:cNvSpPr/>
      </dsp:nvSpPr>
      <dsp:spPr>
        <a:xfrm>
          <a:off x="0" y="1615021"/>
          <a:ext cx="9952540" cy="65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F903A4-28D9-4FDE-8636-76A2969A0F09}">
      <dsp:nvSpPr>
        <dsp:cNvPr id="0" name=""/>
        <dsp:cNvSpPr/>
      </dsp:nvSpPr>
      <dsp:spPr>
        <a:xfrm>
          <a:off x="497627" y="1231261"/>
          <a:ext cx="7143316" cy="76752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328" tIns="0" rIns="263328" bIns="0" numCol="1" spcCol="1270" anchor="ctr" anchorCtr="0">
          <a:noAutofit/>
        </a:bodyPr>
        <a:lstStyle/>
        <a:p>
          <a:pPr marL="0" lvl="0" indent="0" algn="l" defTabSz="9779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200" kern="1200" dirty="0"/>
            <a:t>Taking responsibility for their </a:t>
          </a:r>
          <a:r>
            <a:rPr lang="en-US" sz="2200" kern="1200" dirty="0" err="1"/>
            <a:t>behaviour</a:t>
          </a:r>
          <a:endParaRPr lang="en-US" sz="2200" kern="1200" dirty="0"/>
        </a:p>
      </dsp:txBody>
      <dsp:txXfrm>
        <a:off x="535094" y="1268728"/>
        <a:ext cx="7068382" cy="692586"/>
      </dsp:txXfrm>
    </dsp:sp>
    <dsp:sp modelId="{BB52E9A4-9307-4E79-A41A-6971508CA952}">
      <dsp:nvSpPr>
        <dsp:cNvPr id="0" name=""/>
        <dsp:cNvSpPr/>
      </dsp:nvSpPr>
      <dsp:spPr>
        <a:xfrm>
          <a:off x="0" y="2794381"/>
          <a:ext cx="9952540" cy="65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3A14B2-2B5E-47B7-9068-038EAE6F5F3E}">
      <dsp:nvSpPr>
        <dsp:cNvPr id="0" name=""/>
        <dsp:cNvSpPr/>
      </dsp:nvSpPr>
      <dsp:spPr>
        <a:xfrm>
          <a:off x="497627" y="2410621"/>
          <a:ext cx="7143316" cy="76752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328" tIns="0" rIns="263328" bIns="0" numCol="1" spcCol="1270" anchor="ctr" anchorCtr="0">
          <a:noAutofit/>
        </a:bodyPr>
        <a:lstStyle/>
        <a:p>
          <a:pPr marL="0" lvl="0" indent="0" algn="l" defTabSz="9779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200" kern="1200" dirty="0"/>
            <a:t>Being able to change their </a:t>
          </a:r>
          <a:r>
            <a:rPr lang="en-US" sz="2200" kern="1200" dirty="0" err="1"/>
            <a:t>behaviour</a:t>
          </a:r>
          <a:r>
            <a:rPr lang="en-US" sz="2200" kern="1200" dirty="0"/>
            <a:t> when needed</a:t>
          </a:r>
        </a:p>
      </dsp:txBody>
      <dsp:txXfrm>
        <a:off x="535094" y="2448088"/>
        <a:ext cx="7068382" cy="692586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6D4BC1-7F1C-4F8E-93B6-6826A82F9326}">
      <dsp:nvSpPr>
        <dsp:cNvPr id="0" name=""/>
        <dsp:cNvSpPr/>
      </dsp:nvSpPr>
      <dsp:spPr>
        <a:xfrm>
          <a:off x="0" y="513375"/>
          <a:ext cx="9900467" cy="1216800"/>
        </a:xfrm>
        <a:prstGeom prst="round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000" kern="1200" dirty="0"/>
            <a:t>Communicating with the person regularly to follow up on their progress</a:t>
          </a:r>
          <a:endParaRPr lang="en-AU" sz="2000" kern="1200" dirty="0"/>
        </a:p>
      </dsp:txBody>
      <dsp:txXfrm>
        <a:off x="59399" y="572774"/>
        <a:ext cx="9781669" cy="1098002"/>
      </dsp:txXfrm>
    </dsp:sp>
    <dsp:sp modelId="{641E93C4-DCCB-4839-9C76-5A0F5AF4FC56}">
      <dsp:nvSpPr>
        <dsp:cNvPr id="0" name=""/>
        <dsp:cNvSpPr/>
      </dsp:nvSpPr>
      <dsp:spPr>
        <a:xfrm>
          <a:off x="0" y="1917375"/>
          <a:ext cx="9900467" cy="121680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Educating the person with the knowledge and skills for self-management</a:t>
          </a:r>
          <a:endParaRPr lang="en-US" sz="2000" kern="1200" dirty="0"/>
        </a:p>
      </dsp:txBody>
      <dsp:txXfrm>
        <a:off x="59399" y="1976774"/>
        <a:ext cx="9781669" cy="1098002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D87589-0122-469B-B8B0-4995D4947A8A}">
      <dsp:nvSpPr>
        <dsp:cNvPr id="0" name=""/>
        <dsp:cNvSpPr/>
      </dsp:nvSpPr>
      <dsp:spPr>
        <a:xfrm>
          <a:off x="-4191885" y="-643224"/>
          <a:ext cx="4994733" cy="4994733"/>
        </a:xfrm>
        <a:prstGeom prst="blockArc">
          <a:avLst>
            <a:gd name="adj1" fmla="val 18900000"/>
            <a:gd name="adj2" fmla="val 2700000"/>
            <a:gd name="adj3" fmla="val 432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0E97F7-CC20-4B45-84B9-F031283FF8E6}">
      <dsp:nvSpPr>
        <dsp:cNvPr id="0" name=""/>
        <dsp:cNvSpPr/>
      </dsp:nvSpPr>
      <dsp:spPr>
        <a:xfrm>
          <a:off x="420641" y="285092"/>
          <a:ext cx="9487901" cy="570482"/>
        </a:xfrm>
        <a:prstGeom prst="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820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1C96D3"/>
            </a:buClr>
            <a:buFont typeface="Courier New" panose="02070309020205020404" pitchFamily="49" charset="0"/>
            <a:buNone/>
          </a:pPr>
          <a:r>
            <a:rPr lang="en-US" sz="2200" kern="1200"/>
            <a:t>Recognising and working on their feelings</a:t>
          </a:r>
          <a:endParaRPr lang="en-AU" sz="2200" kern="1200"/>
        </a:p>
      </dsp:txBody>
      <dsp:txXfrm>
        <a:off x="420641" y="285092"/>
        <a:ext cx="9487901" cy="570482"/>
      </dsp:txXfrm>
    </dsp:sp>
    <dsp:sp modelId="{1032A045-3A13-4B6F-9E6A-462E0A5A32EA}">
      <dsp:nvSpPr>
        <dsp:cNvPr id="0" name=""/>
        <dsp:cNvSpPr/>
      </dsp:nvSpPr>
      <dsp:spPr>
        <a:xfrm>
          <a:off x="64090" y="213782"/>
          <a:ext cx="713103" cy="71310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67742E-78C9-482C-BAD6-DCC1B40456E6}">
      <dsp:nvSpPr>
        <dsp:cNvPr id="0" name=""/>
        <dsp:cNvSpPr/>
      </dsp:nvSpPr>
      <dsp:spPr>
        <a:xfrm>
          <a:off x="747712" y="1140964"/>
          <a:ext cx="9160830" cy="570482"/>
        </a:xfrm>
        <a:prstGeom prst="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820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Being able to question beliefs and assumption</a:t>
          </a:r>
        </a:p>
      </dsp:txBody>
      <dsp:txXfrm>
        <a:off x="747712" y="1140964"/>
        <a:ext cx="9160830" cy="570482"/>
      </dsp:txXfrm>
    </dsp:sp>
    <dsp:sp modelId="{2D8AA3FB-B03B-43C2-A814-4DC425A99EC7}">
      <dsp:nvSpPr>
        <dsp:cNvPr id="0" name=""/>
        <dsp:cNvSpPr/>
      </dsp:nvSpPr>
      <dsp:spPr>
        <a:xfrm>
          <a:off x="391161" y="1069654"/>
          <a:ext cx="713103" cy="71310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7A795D-89D3-4956-A09E-54E07A59AC48}">
      <dsp:nvSpPr>
        <dsp:cNvPr id="0" name=""/>
        <dsp:cNvSpPr/>
      </dsp:nvSpPr>
      <dsp:spPr>
        <a:xfrm>
          <a:off x="747712" y="1996836"/>
          <a:ext cx="9160830" cy="570482"/>
        </a:xfrm>
        <a:prstGeom prst="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820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Being accountable for their actions</a:t>
          </a:r>
          <a:endParaRPr lang="en-US" sz="2200" kern="1200" dirty="0"/>
        </a:p>
      </dsp:txBody>
      <dsp:txXfrm>
        <a:off x="747712" y="1996836"/>
        <a:ext cx="9160830" cy="570482"/>
      </dsp:txXfrm>
    </dsp:sp>
    <dsp:sp modelId="{8B7B7F5F-E173-41DA-BF76-820AFA94637F}">
      <dsp:nvSpPr>
        <dsp:cNvPr id="0" name=""/>
        <dsp:cNvSpPr/>
      </dsp:nvSpPr>
      <dsp:spPr>
        <a:xfrm>
          <a:off x="391161" y="1925526"/>
          <a:ext cx="713103" cy="71310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52B4FE-18F6-499E-ABCF-9FDB79BC9C6C}">
      <dsp:nvSpPr>
        <dsp:cNvPr id="0" name=""/>
        <dsp:cNvSpPr/>
      </dsp:nvSpPr>
      <dsp:spPr>
        <a:xfrm>
          <a:off x="420641" y="2852708"/>
          <a:ext cx="9487901" cy="570482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2820" tIns="55880" rIns="55880" bIns="5588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Being assertive with their choice</a:t>
          </a:r>
        </a:p>
      </dsp:txBody>
      <dsp:txXfrm>
        <a:off x="420641" y="2852708"/>
        <a:ext cx="9487901" cy="570482"/>
      </dsp:txXfrm>
    </dsp:sp>
    <dsp:sp modelId="{17C84D75-6405-4B68-A306-B23AA37EAEE5}">
      <dsp:nvSpPr>
        <dsp:cNvPr id="0" name=""/>
        <dsp:cNvSpPr/>
      </dsp:nvSpPr>
      <dsp:spPr>
        <a:xfrm>
          <a:off x="64090" y="2781398"/>
          <a:ext cx="713103" cy="71310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B4631B-1A81-4709-8628-D8B10081AA84}">
      <dsp:nvSpPr>
        <dsp:cNvPr id="0" name=""/>
        <dsp:cNvSpPr/>
      </dsp:nvSpPr>
      <dsp:spPr>
        <a:xfrm>
          <a:off x="-3061690" y="-471405"/>
          <a:ext cx="3652143" cy="3652143"/>
        </a:xfrm>
        <a:prstGeom prst="blockArc">
          <a:avLst>
            <a:gd name="adj1" fmla="val 18900000"/>
            <a:gd name="adj2" fmla="val 2700000"/>
            <a:gd name="adj3" fmla="val 591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E92E7E-5F65-4FEC-BC95-415661A2CA71}">
      <dsp:nvSpPr>
        <dsp:cNvPr id="0" name=""/>
        <dsp:cNvSpPr/>
      </dsp:nvSpPr>
      <dsp:spPr>
        <a:xfrm>
          <a:off x="379653" y="270933"/>
          <a:ext cx="9539322" cy="541866"/>
        </a:xfrm>
        <a:prstGeom prst="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0107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000" kern="1200" dirty="0"/>
            <a:t>Be supportive</a:t>
          </a:r>
          <a:endParaRPr lang="en-AU" sz="2000" kern="1200" dirty="0"/>
        </a:p>
      </dsp:txBody>
      <dsp:txXfrm>
        <a:off x="379653" y="270933"/>
        <a:ext cx="9539322" cy="541866"/>
      </dsp:txXfrm>
    </dsp:sp>
    <dsp:sp modelId="{B08DA306-C922-4325-8EDB-ABDA05A0F6C4}">
      <dsp:nvSpPr>
        <dsp:cNvPr id="0" name=""/>
        <dsp:cNvSpPr/>
      </dsp:nvSpPr>
      <dsp:spPr>
        <a:xfrm>
          <a:off x="40986" y="203199"/>
          <a:ext cx="677333" cy="67733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AB271E-7C71-449B-895A-20D6CC1F3FF4}">
      <dsp:nvSpPr>
        <dsp:cNvPr id="0" name=""/>
        <dsp:cNvSpPr/>
      </dsp:nvSpPr>
      <dsp:spPr>
        <a:xfrm>
          <a:off x="576621" y="1083733"/>
          <a:ext cx="9342354" cy="541866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0107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 dirty="0"/>
            <a:t>Guide them in the procedures and tools</a:t>
          </a:r>
        </a:p>
      </dsp:txBody>
      <dsp:txXfrm>
        <a:off x="576621" y="1083733"/>
        <a:ext cx="9342354" cy="541866"/>
      </dsp:txXfrm>
    </dsp:sp>
    <dsp:sp modelId="{62B08F89-F339-4819-A309-0971C4147758}">
      <dsp:nvSpPr>
        <dsp:cNvPr id="0" name=""/>
        <dsp:cNvSpPr/>
      </dsp:nvSpPr>
      <dsp:spPr>
        <a:xfrm>
          <a:off x="237955" y="1015999"/>
          <a:ext cx="677333" cy="67733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2F0B8A-F735-4E04-BDE2-A6E3F45C1853}">
      <dsp:nvSpPr>
        <dsp:cNvPr id="0" name=""/>
        <dsp:cNvSpPr/>
      </dsp:nvSpPr>
      <dsp:spPr>
        <a:xfrm>
          <a:off x="379653" y="1896533"/>
          <a:ext cx="9539322" cy="541866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0107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Be familiar with your organisation’s policies</a:t>
          </a:r>
          <a:endParaRPr lang="en-US" sz="2000" kern="1200" dirty="0"/>
        </a:p>
      </dsp:txBody>
      <dsp:txXfrm>
        <a:off x="379653" y="1896533"/>
        <a:ext cx="9539322" cy="541866"/>
      </dsp:txXfrm>
    </dsp:sp>
    <dsp:sp modelId="{68BED62F-CE9D-47F3-9A44-AE549C828E1B}">
      <dsp:nvSpPr>
        <dsp:cNvPr id="0" name=""/>
        <dsp:cNvSpPr/>
      </dsp:nvSpPr>
      <dsp:spPr>
        <a:xfrm>
          <a:off x="40986" y="1828799"/>
          <a:ext cx="677333" cy="67733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B1A802-F140-4707-9026-37808D3F6136}">
      <dsp:nvSpPr>
        <dsp:cNvPr id="0" name=""/>
        <dsp:cNvSpPr/>
      </dsp:nvSpPr>
      <dsp:spPr>
        <a:xfrm>
          <a:off x="0" y="328361"/>
          <a:ext cx="9952540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2D2139-0D92-465C-86A0-58F719E0B3D8}">
      <dsp:nvSpPr>
        <dsp:cNvPr id="0" name=""/>
        <dsp:cNvSpPr/>
      </dsp:nvSpPr>
      <dsp:spPr>
        <a:xfrm>
          <a:off x="497627" y="18401"/>
          <a:ext cx="6966778" cy="619920"/>
        </a:xfrm>
        <a:prstGeom prst="round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328" tIns="0" rIns="263328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000" kern="1200" dirty="0"/>
            <a:t>Be an active listener</a:t>
          </a:r>
          <a:endParaRPr lang="en-AU" sz="2000" kern="1200" dirty="0"/>
        </a:p>
      </dsp:txBody>
      <dsp:txXfrm>
        <a:off x="527889" y="48663"/>
        <a:ext cx="6906254" cy="559396"/>
      </dsp:txXfrm>
    </dsp:sp>
    <dsp:sp modelId="{99553EFC-A1E6-4495-8B51-8446E6B8B7C0}">
      <dsp:nvSpPr>
        <dsp:cNvPr id="0" name=""/>
        <dsp:cNvSpPr/>
      </dsp:nvSpPr>
      <dsp:spPr>
        <a:xfrm>
          <a:off x="0" y="1280921"/>
          <a:ext cx="9952540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B35D56-974A-48E1-A03F-B80962400CE6}">
      <dsp:nvSpPr>
        <dsp:cNvPr id="0" name=""/>
        <dsp:cNvSpPr/>
      </dsp:nvSpPr>
      <dsp:spPr>
        <a:xfrm>
          <a:off x="497627" y="970961"/>
          <a:ext cx="6966778" cy="619920"/>
        </a:xfrm>
        <a:prstGeom prst="roundRect">
          <a:avLst/>
        </a:prstGeom>
        <a:solidFill>
          <a:srgbClr val="3CBE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328" tIns="0" rIns="263328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Take extra notes to better understand them</a:t>
          </a:r>
        </a:p>
      </dsp:txBody>
      <dsp:txXfrm>
        <a:off x="527889" y="1001223"/>
        <a:ext cx="6906254" cy="559396"/>
      </dsp:txXfrm>
    </dsp:sp>
    <dsp:sp modelId="{B6BE0294-9B21-4747-8EC6-5A74C9779C30}">
      <dsp:nvSpPr>
        <dsp:cNvPr id="0" name=""/>
        <dsp:cNvSpPr/>
      </dsp:nvSpPr>
      <dsp:spPr>
        <a:xfrm>
          <a:off x="0" y="2233481"/>
          <a:ext cx="9952540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E1A720-C583-41FB-BFAC-A05989210672}">
      <dsp:nvSpPr>
        <dsp:cNvPr id="0" name=""/>
        <dsp:cNvSpPr/>
      </dsp:nvSpPr>
      <dsp:spPr>
        <a:xfrm>
          <a:off x="497627" y="1923521"/>
          <a:ext cx="6966778" cy="619920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328" tIns="0" rIns="263328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Enable them to talk honestly</a:t>
          </a:r>
        </a:p>
      </dsp:txBody>
      <dsp:txXfrm>
        <a:off x="527889" y="1953783"/>
        <a:ext cx="6906254" cy="559396"/>
      </dsp:txXfrm>
    </dsp:sp>
    <dsp:sp modelId="{47B2ACF9-4F38-4271-9178-251513E6C5B3}">
      <dsp:nvSpPr>
        <dsp:cNvPr id="0" name=""/>
        <dsp:cNvSpPr/>
      </dsp:nvSpPr>
      <dsp:spPr>
        <a:xfrm>
          <a:off x="0" y="3186041"/>
          <a:ext cx="9952540" cy="52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2CB8F0-D701-4BCE-AFDC-32DC7F9670DB}">
      <dsp:nvSpPr>
        <dsp:cNvPr id="0" name=""/>
        <dsp:cNvSpPr/>
      </dsp:nvSpPr>
      <dsp:spPr>
        <a:xfrm>
          <a:off x="497627" y="2876081"/>
          <a:ext cx="6966778" cy="61992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328" tIns="0" rIns="263328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Ensure them that you will respect their privacy</a:t>
          </a:r>
        </a:p>
      </dsp:txBody>
      <dsp:txXfrm>
        <a:off x="527889" y="2906343"/>
        <a:ext cx="6906254" cy="55939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FC6711-AD96-47DB-B851-DDCFDE6A2367}">
      <dsp:nvSpPr>
        <dsp:cNvPr id="0" name=""/>
        <dsp:cNvSpPr/>
      </dsp:nvSpPr>
      <dsp:spPr>
        <a:xfrm>
          <a:off x="101" y="130645"/>
          <a:ext cx="3191895" cy="1274506"/>
        </a:xfrm>
        <a:prstGeom prst="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000" kern="1200" dirty="0"/>
            <a:t>Cost</a:t>
          </a:r>
          <a:endParaRPr lang="en-AU" sz="2000" kern="1200" dirty="0"/>
        </a:p>
      </dsp:txBody>
      <dsp:txXfrm>
        <a:off x="101" y="130645"/>
        <a:ext cx="3191895" cy="1274506"/>
      </dsp:txXfrm>
    </dsp:sp>
    <dsp:sp modelId="{970D6741-9CFE-4788-8316-2268EE2559A2}">
      <dsp:nvSpPr>
        <dsp:cNvPr id="0" name=""/>
        <dsp:cNvSpPr/>
      </dsp:nvSpPr>
      <dsp:spPr>
        <a:xfrm>
          <a:off x="3404415" y="130645"/>
          <a:ext cx="3191895" cy="1274506"/>
        </a:xfrm>
        <a:prstGeom prst="rect">
          <a:avLst/>
        </a:prstGeom>
        <a:solidFill>
          <a:srgbClr val="42BD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 dirty="0"/>
            <a:t>Schedule</a:t>
          </a:r>
        </a:p>
      </dsp:txBody>
      <dsp:txXfrm>
        <a:off x="3404415" y="130645"/>
        <a:ext cx="3191895" cy="1274506"/>
      </dsp:txXfrm>
    </dsp:sp>
    <dsp:sp modelId="{8FB5FD17-4FB1-48E4-831A-182907E6569F}">
      <dsp:nvSpPr>
        <dsp:cNvPr id="0" name=""/>
        <dsp:cNvSpPr/>
      </dsp:nvSpPr>
      <dsp:spPr>
        <a:xfrm>
          <a:off x="6808729" y="130645"/>
          <a:ext cx="3191895" cy="1274506"/>
        </a:xfrm>
        <a:prstGeom prst="rect">
          <a:avLst/>
        </a:prstGeom>
        <a:solidFill>
          <a:srgbClr val="3CBE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Accessibility</a:t>
          </a:r>
          <a:endParaRPr lang="en-US" sz="2000" kern="1200" dirty="0"/>
        </a:p>
      </dsp:txBody>
      <dsp:txXfrm>
        <a:off x="6808729" y="130645"/>
        <a:ext cx="3191895" cy="1274506"/>
      </dsp:txXfrm>
    </dsp:sp>
    <dsp:sp modelId="{F5320800-3B15-4957-BDA1-375719ABCC7E}">
      <dsp:nvSpPr>
        <dsp:cNvPr id="0" name=""/>
        <dsp:cNvSpPr/>
      </dsp:nvSpPr>
      <dsp:spPr>
        <a:xfrm>
          <a:off x="1702258" y="1617569"/>
          <a:ext cx="3191895" cy="1274506"/>
        </a:xfrm>
        <a:prstGeom prst="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Effect on needs</a:t>
          </a:r>
          <a:endParaRPr lang="en-US" sz="2000" kern="1200" dirty="0"/>
        </a:p>
      </dsp:txBody>
      <dsp:txXfrm>
        <a:off x="1702258" y="1617569"/>
        <a:ext cx="3191895" cy="1274506"/>
      </dsp:txXfrm>
    </dsp:sp>
    <dsp:sp modelId="{378F1090-6EB3-4AD7-84C6-2343D10A806C}">
      <dsp:nvSpPr>
        <dsp:cNvPr id="0" name=""/>
        <dsp:cNvSpPr/>
      </dsp:nvSpPr>
      <dsp:spPr>
        <a:xfrm>
          <a:off x="5106572" y="1617569"/>
          <a:ext cx="3191895" cy="1274506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US" sz="2000" kern="1200"/>
            <a:t>Services needed</a:t>
          </a:r>
          <a:endParaRPr lang="en-US" sz="2000" kern="1200" dirty="0"/>
        </a:p>
      </dsp:txBody>
      <dsp:txXfrm>
        <a:off x="5106572" y="1617569"/>
        <a:ext cx="3191895" cy="127450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EDA175-464A-4233-B808-2AF1110B2B5B}">
      <dsp:nvSpPr>
        <dsp:cNvPr id="0" name=""/>
        <dsp:cNvSpPr/>
      </dsp:nvSpPr>
      <dsp:spPr>
        <a:xfrm rot="16200000">
          <a:off x="146297" y="-143892"/>
          <a:ext cx="2072875" cy="2360659"/>
        </a:xfrm>
        <a:prstGeom prst="flowChartManualOperation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9700" bIns="0" numCol="1" spcCol="1270" anchor="ctr" anchorCtr="0">
          <a:noAutofit/>
        </a:bodyPr>
        <a:lstStyle/>
        <a:p>
          <a:pPr marL="0" lvl="0" indent="0" algn="ctr" defTabSz="9779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AU" sz="2200" kern="1200" dirty="0"/>
            <a:t>Asset-based</a:t>
          </a:r>
        </a:p>
      </dsp:txBody>
      <dsp:txXfrm rot="5400000">
        <a:off x="2405" y="414575"/>
        <a:ext cx="2360659" cy="1243725"/>
      </dsp:txXfrm>
    </dsp:sp>
    <dsp:sp modelId="{ACA5499C-D035-4DA2-9FC5-65A252AC2A2B}">
      <dsp:nvSpPr>
        <dsp:cNvPr id="0" name=""/>
        <dsp:cNvSpPr/>
      </dsp:nvSpPr>
      <dsp:spPr>
        <a:xfrm rot="16200000">
          <a:off x="2672806" y="-143892"/>
          <a:ext cx="2072875" cy="2360659"/>
        </a:xfrm>
        <a:prstGeom prst="flowChartManualOperation">
          <a:avLst/>
        </a:prstGeom>
        <a:solidFill>
          <a:srgbClr val="3CBE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9700" bIns="0" numCol="1" spcCol="1270" anchor="ctr" anchorCtr="0">
          <a:noAutofit/>
        </a:bodyPr>
        <a:lstStyle/>
        <a:p>
          <a:pPr marL="0" lvl="0" indent="0" algn="ctr" defTabSz="977900">
            <a:lnSpc>
              <a:spcPct val="114000"/>
            </a:lnSpc>
            <a:spcBef>
              <a:spcPct val="0"/>
            </a:spcBef>
            <a:spcAft>
              <a:spcPts val="600"/>
            </a:spcAft>
            <a:buFont typeface="Wingdings" panose="05000000000000000000" pitchFamily="2" charset="2"/>
            <a:buNone/>
          </a:pPr>
          <a:r>
            <a:rPr lang="en-AU" sz="2200" kern="1200" dirty="0"/>
            <a:t>Rights-based</a:t>
          </a:r>
        </a:p>
      </dsp:txBody>
      <dsp:txXfrm rot="5400000">
        <a:off x="2528914" y="414575"/>
        <a:ext cx="2360659" cy="1243725"/>
      </dsp:txXfrm>
    </dsp:sp>
    <dsp:sp modelId="{C48F3CD2-BE9F-45B6-ACD2-10BA50D05D9C}">
      <dsp:nvSpPr>
        <dsp:cNvPr id="0" name=""/>
        <dsp:cNvSpPr/>
      </dsp:nvSpPr>
      <dsp:spPr>
        <a:xfrm rot="16200000">
          <a:off x="5221714" y="-143892"/>
          <a:ext cx="2072875" cy="2360659"/>
        </a:xfrm>
        <a:prstGeom prst="flowChartManualOperation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9700" bIns="0" numCol="1" spcCol="1270" anchor="ctr" anchorCtr="0">
          <a:noAutofit/>
        </a:bodyPr>
        <a:lstStyle/>
        <a:p>
          <a:pPr marL="0" lvl="0" indent="0" algn="ctr" defTabSz="977900">
            <a:lnSpc>
              <a:spcPct val="114000"/>
            </a:lnSpc>
            <a:spcBef>
              <a:spcPct val="0"/>
            </a:spcBef>
            <a:spcAft>
              <a:spcPts val="600"/>
            </a:spcAft>
            <a:buFont typeface="Wingdings" panose="05000000000000000000" pitchFamily="2" charset="2"/>
            <a:buNone/>
          </a:pPr>
          <a:r>
            <a:rPr lang="en-AU" sz="2200" kern="1200" dirty="0"/>
            <a:t>Person-centred</a:t>
          </a:r>
        </a:p>
      </dsp:txBody>
      <dsp:txXfrm rot="5400000">
        <a:off x="5077822" y="414575"/>
        <a:ext cx="2360659" cy="1243725"/>
      </dsp:txXfrm>
    </dsp:sp>
    <dsp:sp modelId="{DD961701-0114-4F5E-B08B-132D48874E8A}">
      <dsp:nvSpPr>
        <dsp:cNvPr id="0" name=""/>
        <dsp:cNvSpPr/>
      </dsp:nvSpPr>
      <dsp:spPr>
        <a:xfrm rot="16200000">
          <a:off x="7759423" y="-143892"/>
          <a:ext cx="2072875" cy="2360659"/>
        </a:xfrm>
        <a:prstGeom prst="flowChartManualOperation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0" tIns="0" rIns="139700" bIns="0" numCol="1" spcCol="1270" anchor="ctr" anchorCtr="0">
          <a:noAutofit/>
        </a:bodyPr>
        <a:lstStyle/>
        <a:p>
          <a:pPr marL="0" lvl="0" indent="0" algn="ctr" defTabSz="977900">
            <a:lnSpc>
              <a:spcPct val="114000"/>
            </a:lnSpc>
            <a:spcBef>
              <a:spcPct val="0"/>
            </a:spcBef>
            <a:spcAft>
              <a:spcPts val="600"/>
            </a:spcAft>
            <a:buFont typeface="Wingdings" panose="05000000000000000000" pitchFamily="2" charset="2"/>
            <a:buNone/>
          </a:pPr>
          <a:r>
            <a:rPr lang="en-AU" sz="2200" kern="1200" dirty="0"/>
            <a:t>Strengths-based</a:t>
          </a:r>
        </a:p>
      </dsp:txBody>
      <dsp:txXfrm rot="5400000">
        <a:off x="7615531" y="414575"/>
        <a:ext cx="2360659" cy="124372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8091F5-6021-4DEA-9581-D96EA8721065}">
      <dsp:nvSpPr>
        <dsp:cNvPr id="0" name=""/>
        <dsp:cNvSpPr/>
      </dsp:nvSpPr>
      <dsp:spPr>
        <a:xfrm>
          <a:off x="0" y="308596"/>
          <a:ext cx="9984172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9D6360-1DF8-4F40-8F58-036133268130}">
      <dsp:nvSpPr>
        <dsp:cNvPr id="0" name=""/>
        <dsp:cNvSpPr/>
      </dsp:nvSpPr>
      <dsp:spPr>
        <a:xfrm>
          <a:off x="499208" y="42916"/>
          <a:ext cx="6988921" cy="531360"/>
        </a:xfrm>
        <a:prstGeom prst="round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4165" tIns="0" rIns="264165" bIns="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PH" sz="2000" kern="1200"/>
            <a:t>Individualised support</a:t>
          </a:r>
        </a:p>
      </dsp:txBody>
      <dsp:txXfrm>
        <a:off x="525147" y="68855"/>
        <a:ext cx="6937043" cy="479482"/>
      </dsp:txXfrm>
    </dsp:sp>
    <dsp:sp modelId="{BF3340A5-6A34-429D-96D6-8B0DF21618F6}">
      <dsp:nvSpPr>
        <dsp:cNvPr id="0" name=""/>
        <dsp:cNvSpPr/>
      </dsp:nvSpPr>
      <dsp:spPr>
        <a:xfrm>
          <a:off x="0" y="1125076"/>
          <a:ext cx="9984172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28E784-33DA-4FFF-A0BC-7AF85C23F4AE}">
      <dsp:nvSpPr>
        <dsp:cNvPr id="0" name=""/>
        <dsp:cNvSpPr/>
      </dsp:nvSpPr>
      <dsp:spPr>
        <a:xfrm>
          <a:off x="499208" y="859396"/>
          <a:ext cx="6988921" cy="531360"/>
        </a:xfrm>
        <a:prstGeom prst="roundRect">
          <a:avLst/>
        </a:prstGeom>
        <a:solidFill>
          <a:srgbClr val="3CBE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4165" tIns="0" rIns="264165" bIns="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PH" sz="2000" kern="1200"/>
            <a:t>Strengths-based planning</a:t>
          </a:r>
        </a:p>
      </dsp:txBody>
      <dsp:txXfrm>
        <a:off x="525147" y="885335"/>
        <a:ext cx="6937043" cy="479482"/>
      </dsp:txXfrm>
    </dsp:sp>
    <dsp:sp modelId="{37AC6D8A-9E8C-4DBA-A610-6A4A61AF26F5}">
      <dsp:nvSpPr>
        <dsp:cNvPr id="0" name=""/>
        <dsp:cNvSpPr/>
      </dsp:nvSpPr>
      <dsp:spPr>
        <a:xfrm>
          <a:off x="0" y="1941556"/>
          <a:ext cx="9984172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659882-2EDF-4951-94C8-1BC239931EB8}">
      <dsp:nvSpPr>
        <dsp:cNvPr id="0" name=""/>
        <dsp:cNvSpPr/>
      </dsp:nvSpPr>
      <dsp:spPr>
        <a:xfrm>
          <a:off x="499208" y="1675876"/>
          <a:ext cx="6988921" cy="531360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4165" tIns="0" rIns="264165" bIns="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PH" sz="2000" kern="1200" dirty="0"/>
            <a:t>Self-managed delivery</a:t>
          </a:r>
        </a:p>
      </dsp:txBody>
      <dsp:txXfrm>
        <a:off x="525147" y="1701815"/>
        <a:ext cx="6937043" cy="479482"/>
      </dsp:txXfrm>
    </dsp:sp>
    <dsp:sp modelId="{4C44E072-E1A1-4F8B-8CFE-362572DC454D}">
      <dsp:nvSpPr>
        <dsp:cNvPr id="0" name=""/>
        <dsp:cNvSpPr/>
      </dsp:nvSpPr>
      <dsp:spPr>
        <a:xfrm>
          <a:off x="0" y="2758036"/>
          <a:ext cx="9984172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6F5176-075A-4209-9161-6DA12990BA99}">
      <dsp:nvSpPr>
        <dsp:cNvPr id="0" name=""/>
        <dsp:cNvSpPr/>
      </dsp:nvSpPr>
      <dsp:spPr>
        <a:xfrm>
          <a:off x="499208" y="2492356"/>
          <a:ext cx="6988921" cy="53136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4165" tIns="0" rIns="264165" bIns="0" numCol="1" spcCol="1270" anchor="ctr" anchorCtr="0">
          <a:noAutofit/>
        </a:bodyPr>
        <a:lstStyle/>
        <a:p>
          <a:pPr marL="0" lvl="0" indent="0" algn="l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PH" sz="2000" kern="1200" dirty="0"/>
            <a:t>Industry consultation</a:t>
          </a:r>
        </a:p>
      </dsp:txBody>
      <dsp:txXfrm>
        <a:off x="525147" y="2518295"/>
        <a:ext cx="6937043" cy="47948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6D1FB1-B6A4-415A-B42B-E7FE7C8B8431}">
      <dsp:nvSpPr>
        <dsp:cNvPr id="0" name=""/>
        <dsp:cNvSpPr/>
      </dsp:nvSpPr>
      <dsp:spPr>
        <a:xfrm>
          <a:off x="3447" y="588922"/>
          <a:ext cx="1866681" cy="1120008"/>
        </a:xfrm>
        <a:prstGeom prst="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000" kern="1200" dirty="0"/>
            <a:t>Self-service</a:t>
          </a:r>
        </a:p>
      </dsp:txBody>
      <dsp:txXfrm>
        <a:off x="3447" y="588922"/>
        <a:ext cx="1866681" cy="1120008"/>
      </dsp:txXfrm>
    </dsp:sp>
    <dsp:sp modelId="{8F38A0BB-3FEC-4EB5-A77D-1F632465AC42}">
      <dsp:nvSpPr>
        <dsp:cNvPr id="0" name=""/>
        <dsp:cNvSpPr/>
      </dsp:nvSpPr>
      <dsp:spPr>
        <a:xfrm>
          <a:off x="2056797" y="588922"/>
          <a:ext cx="1866681" cy="1120008"/>
        </a:xfrm>
        <a:prstGeom prst="rect">
          <a:avLst/>
        </a:prstGeom>
        <a:solidFill>
          <a:srgbClr val="42BD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000" kern="1200" dirty="0"/>
            <a:t>Professional service</a:t>
          </a:r>
        </a:p>
      </dsp:txBody>
      <dsp:txXfrm>
        <a:off x="2056797" y="588922"/>
        <a:ext cx="1866681" cy="1120008"/>
      </dsp:txXfrm>
    </dsp:sp>
    <dsp:sp modelId="{AFB7EAD8-8171-4274-80FE-79B1C81183AB}">
      <dsp:nvSpPr>
        <dsp:cNvPr id="0" name=""/>
        <dsp:cNvSpPr/>
      </dsp:nvSpPr>
      <dsp:spPr>
        <a:xfrm>
          <a:off x="4110146" y="588922"/>
          <a:ext cx="1866681" cy="1120008"/>
        </a:xfrm>
        <a:prstGeom prst="rect">
          <a:avLst/>
        </a:prstGeom>
        <a:solidFill>
          <a:srgbClr val="3CBE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000" kern="1200" dirty="0"/>
            <a:t>Group service</a:t>
          </a:r>
        </a:p>
      </dsp:txBody>
      <dsp:txXfrm>
        <a:off x="4110146" y="588922"/>
        <a:ext cx="1866681" cy="1120008"/>
      </dsp:txXfrm>
    </dsp:sp>
    <dsp:sp modelId="{1B0B7B0A-CD36-4C15-8FAC-F9A4AAA06430}">
      <dsp:nvSpPr>
        <dsp:cNvPr id="0" name=""/>
        <dsp:cNvSpPr/>
      </dsp:nvSpPr>
      <dsp:spPr>
        <a:xfrm>
          <a:off x="6163496" y="588922"/>
          <a:ext cx="1866681" cy="1120008"/>
        </a:xfrm>
        <a:prstGeom prst="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000" kern="1200" dirty="0"/>
            <a:t>On-demand service</a:t>
          </a:r>
        </a:p>
      </dsp:txBody>
      <dsp:txXfrm>
        <a:off x="6163496" y="588922"/>
        <a:ext cx="1866681" cy="1120008"/>
      </dsp:txXfrm>
    </dsp:sp>
    <dsp:sp modelId="{969077D0-8276-4B77-9E42-CC9B0169A17B}">
      <dsp:nvSpPr>
        <dsp:cNvPr id="0" name=""/>
        <dsp:cNvSpPr/>
      </dsp:nvSpPr>
      <dsp:spPr>
        <a:xfrm>
          <a:off x="8216845" y="588922"/>
          <a:ext cx="1866681" cy="1120008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000" kern="1200" dirty="0" err="1"/>
            <a:t>Customised</a:t>
          </a:r>
          <a:r>
            <a:rPr lang="en-PH" sz="2000" kern="1200" dirty="0"/>
            <a:t> service.</a:t>
          </a:r>
        </a:p>
      </dsp:txBody>
      <dsp:txXfrm>
        <a:off x="8216845" y="588922"/>
        <a:ext cx="1866681" cy="112000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8A1028-EE5F-4524-B15B-DF5EDBCCF68C}">
      <dsp:nvSpPr>
        <dsp:cNvPr id="0" name=""/>
        <dsp:cNvSpPr/>
      </dsp:nvSpPr>
      <dsp:spPr>
        <a:xfrm>
          <a:off x="80410" y="376"/>
          <a:ext cx="3162021" cy="1103171"/>
        </a:xfrm>
        <a:prstGeom prst="rect">
          <a:avLst/>
        </a:prstGeom>
        <a:solidFill>
          <a:srgbClr val="458DC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114000"/>
            </a:lnSpc>
            <a:spcBef>
              <a:spcPct val="0"/>
            </a:spcBef>
            <a:spcAft>
              <a:spcPts val="600"/>
            </a:spcAft>
            <a:buNone/>
          </a:pPr>
          <a:r>
            <a:rPr lang="en-PH" sz="2000" kern="1200" dirty="0"/>
            <a:t>Mental Health</a:t>
          </a:r>
        </a:p>
      </dsp:txBody>
      <dsp:txXfrm>
        <a:off x="80410" y="376"/>
        <a:ext cx="3162021" cy="1103171"/>
      </dsp:txXfrm>
    </dsp:sp>
    <dsp:sp modelId="{7FF2B25B-78CA-4EAA-9AC1-53A70B6AD630}">
      <dsp:nvSpPr>
        <dsp:cNvPr id="0" name=""/>
        <dsp:cNvSpPr/>
      </dsp:nvSpPr>
      <dsp:spPr>
        <a:xfrm>
          <a:off x="3426294" y="376"/>
          <a:ext cx="3162021" cy="1103171"/>
        </a:xfrm>
        <a:prstGeom prst="rect">
          <a:avLst/>
        </a:prstGeom>
        <a:solidFill>
          <a:srgbClr val="42BDCA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000" kern="1200" dirty="0"/>
            <a:t>Disability Support</a:t>
          </a:r>
        </a:p>
      </dsp:txBody>
      <dsp:txXfrm>
        <a:off x="3426294" y="376"/>
        <a:ext cx="3162021" cy="1103171"/>
      </dsp:txXfrm>
    </dsp:sp>
    <dsp:sp modelId="{2393BBD2-BFFE-447B-ABD6-E1BEF252ACB5}">
      <dsp:nvSpPr>
        <dsp:cNvPr id="0" name=""/>
        <dsp:cNvSpPr/>
      </dsp:nvSpPr>
      <dsp:spPr>
        <a:xfrm>
          <a:off x="6772177" y="376"/>
          <a:ext cx="3162021" cy="1103171"/>
        </a:xfrm>
        <a:prstGeom prst="rect">
          <a:avLst/>
        </a:prstGeom>
        <a:solidFill>
          <a:srgbClr val="3CBE9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000" kern="1200"/>
            <a:t>Out-of-home care </a:t>
          </a:r>
        </a:p>
      </dsp:txBody>
      <dsp:txXfrm>
        <a:off x="6772177" y="376"/>
        <a:ext cx="3162021" cy="1103171"/>
      </dsp:txXfrm>
    </dsp:sp>
    <dsp:sp modelId="{0E095197-9F87-4593-9334-D3CDBA7FC1B2}">
      <dsp:nvSpPr>
        <dsp:cNvPr id="0" name=""/>
        <dsp:cNvSpPr/>
      </dsp:nvSpPr>
      <dsp:spPr>
        <a:xfrm>
          <a:off x="1753352" y="1287409"/>
          <a:ext cx="3162021" cy="1103171"/>
        </a:xfrm>
        <a:prstGeom prst="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000" kern="1200"/>
            <a:t>Ageing Support/Aged Care</a:t>
          </a:r>
        </a:p>
      </dsp:txBody>
      <dsp:txXfrm>
        <a:off x="1753352" y="1287409"/>
        <a:ext cx="3162021" cy="1103171"/>
      </dsp:txXfrm>
    </dsp:sp>
    <dsp:sp modelId="{C7E63C76-22D0-4083-BE99-0E6B9F2A775E}">
      <dsp:nvSpPr>
        <dsp:cNvPr id="0" name=""/>
        <dsp:cNvSpPr/>
      </dsp:nvSpPr>
      <dsp:spPr>
        <a:xfrm>
          <a:off x="5099235" y="1287409"/>
          <a:ext cx="3162021" cy="1103171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000" kern="1200" dirty="0"/>
            <a:t>Drug and Alcohol Treatment</a:t>
          </a:r>
        </a:p>
      </dsp:txBody>
      <dsp:txXfrm>
        <a:off x="5099235" y="1287409"/>
        <a:ext cx="3162021" cy="1103171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CC615E-2CC8-4A25-BD5D-E3A484C4C093}">
      <dsp:nvSpPr>
        <dsp:cNvPr id="0" name=""/>
        <dsp:cNvSpPr/>
      </dsp:nvSpPr>
      <dsp:spPr>
        <a:xfrm>
          <a:off x="-4247914" y="-651742"/>
          <a:ext cx="5061292" cy="5061292"/>
        </a:xfrm>
        <a:prstGeom prst="blockArc">
          <a:avLst>
            <a:gd name="adj1" fmla="val 18900000"/>
            <a:gd name="adj2" fmla="val 2700000"/>
            <a:gd name="adj3" fmla="val 427"/>
          </a:avLst>
        </a:pr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4EC3C0-BD01-462E-8CE8-86D7C0F6F5DE}">
      <dsp:nvSpPr>
        <dsp:cNvPr id="0" name=""/>
        <dsp:cNvSpPr/>
      </dsp:nvSpPr>
      <dsp:spPr>
        <a:xfrm>
          <a:off x="523090" y="375780"/>
          <a:ext cx="9396972" cy="75156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96552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400" kern="1200" dirty="0"/>
            <a:t>Ensure that you can address the person’s needs, goals and preferences</a:t>
          </a:r>
          <a:endParaRPr lang="en-AU" sz="2400" kern="1200" dirty="0"/>
        </a:p>
      </dsp:txBody>
      <dsp:txXfrm>
        <a:off x="523090" y="375780"/>
        <a:ext cx="9396972" cy="751561"/>
      </dsp:txXfrm>
    </dsp:sp>
    <dsp:sp modelId="{E9750A81-0D01-4258-8E0F-3312A8E8C5D0}">
      <dsp:nvSpPr>
        <dsp:cNvPr id="0" name=""/>
        <dsp:cNvSpPr/>
      </dsp:nvSpPr>
      <dsp:spPr>
        <a:xfrm>
          <a:off x="53364" y="281835"/>
          <a:ext cx="939451" cy="93945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E6F35A-0ABD-4808-865B-762A673AED13}">
      <dsp:nvSpPr>
        <dsp:cNvPr id="0" name=""/>
        <dsp:cNvSpPr/>
      </dsp:nvSpPr>
      <dsp:spPr>
        <a:xfrm>
          <a:off x="796283" y="1503122"/>
          <a:ext cx="9123780" cy="751561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96552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Help the person access support services and resources</a:t>
          </a:r>
        </a:p>
      </dsp:txBody>
      <dsp:txXfrm>
        <a:off x="796283" y="1503122"/>
        <a:ext cx="9123780" cy="751561"/>
      </dsp:txXfrm>
    </dsp:sp>
    <dsp:sp modelId="{F80C8200-3C50-40F9-9354-2807CFFE267C}">
      <dsp:nvSpPr>
        <dsp:cNvPr id="0" name=""/>
        <dsp:cNvSpPr/>
      </dsp:nvSpPr>
      <dsp:spPr>
        <a:xfrm>
          <a:off x="326557" y="1409177"/>
          <a:ext cx="939451" cy="93945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C004D2-77C0-4D1C-964F-1CE873AB7892}">
      <dsp:nvSpPr>
        <dsp:cNvPr id="0" name=""/>
        <dsp:cNvSpPr/>
      </dsp:nvSpPr>
      <dsp:spPr>
        <a:xfrm>
          <a:off x="523090" y="2630464"/>
          <a:ext cx="9396972" cy="751561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96552" tIns="60960" rIns="60960" bIns="6096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Be capable of answering questions relevant to the subject</a:t>
          </a:r>
        </a:p>
      </dsp:txBody>
      <dsp:txXfrm>
        <a:off x="523090" y="2630464"/>
        <a:ext cx="9396972" cy="751561"/>
      </dsp:txXfrm>
    </dsp:sp>
    <dsp:sp modelId="{5C495C0D-6DBA-49A5-9B4A-9AB718C0DDE3}">
      <dsp:nvSpPr>
        <dsp:cNvPr id="0" name=""/>
        <dsp:cNvSpPr/>
      </dsp:nvSpPr>
      <dsp:spPr>
        <a:xfrm>
          <a:off x="53364" y="2536519"/>
          <a:ext cx="939451" cy="93945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11.jpeg>
</file>

<file path=ppt/media/image12.jpeg>
</file>

<file path=ppt/media/image13.jpg>
</file>

<file path=ppt/media/image14.jpg>
</file>

<file path=ppt/media/image15.jpg>
</file>

<file path=ppt/media/image16.jpg>
</file>

<file path=ppt/media/image17.jpg>
</file>

<file path=ppt/media/image18.jpeg>
</file>

<file path=ppt/media/image19.png>
</file>

<file path=ppt/media/image2.jpg>
</file>

<file path=ppt/media/image20.svg>
</file>

<file path=ppt/media/image3.png>
</file>

<file path=ppt/media/image4.png>
</file>

<file path=ppt/media/image5.jpe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8D74F5-BFFC-49A8-BEA3-D3B9E27DB8B6}" type="datetimeFigureOut">
              <a:rPr lang="en-AU" smtClean="0"/>
              <a:t>12/12/2023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33358D-C650-456A-9DE2-8475F357B69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7240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3358D-C650-456A-9DE2-8475F357B697}" type="slidenum">
              <a:rPr lang="en-AU" smtClean="0"/>
              <a:t>27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90406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33358D-C650-456A-9DE2-8475F357B697}" type="slidenum">
              <a:rPr lang="en-AU" smtClean="0"/>
              <a:t>51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772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A6DF6-5E2A-4BB8-899B-5984CAA38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C1944C-BEB3-44DF-B0F8-55FF2991B7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82CCF-7D00-4F78-A0E6-6B1E20828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12/12/2023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A1420-D9A7-473B-A3C4-269EE93B9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8403D-C275-49DC-9C0D-679FD2910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88665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35DD6-4D3D-48DD-87F1-E5204F330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C7A89A-1E74-48D0-A131-038452D7E8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71DEE-3E36-41F6-8596-36AFD03F6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12/12/2023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C78C0-7938-4D04-B49C-AD415BAE8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EC957-EC4D-4E5F-9B9B-2AC029C53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29027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59823D-6D21-46E9-9177-020926DCD6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75580A-517C-4BCE-92B9-D43502C7E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FA425-9B51-4FF9-BF50-9B8FBFB96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12/12/2023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43CFBB-19D8-4313-B299-C7B53770C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772DF-4473-4110-8693-86B5540A1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79874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54B36-13A7-4315-97B2-F24DA0CC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C7B94-CD0E-4430-BBFA-EF2735469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99AD4-0F8C-4EFC-AB94-A5F40BB6B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12/12/2023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9CA9F-2237-49C2-80A7-84EED7D12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2952F0-1097-49CD-9EAD-B6F343AB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22675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BCB64-A40A-4349-9492-6B4721FDE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EB3BA-5928-405F-8547-9B2A923F19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7704E9-D2F8-480E-B79C-77719EFF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12/12/2023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8E8F0-9467-4B20-925B-14D667A7A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61DC3-D381-4F44-B5A0-857B0D7BF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01923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BFEA1-D975-4DDB-A778-AE25C6764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EDA93-EA1B-42A8-9E58-971B13504E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365A83-F206-44CB-9860-DB5A725DC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D478FB-A815-42B3-9DC0-F69A44BC0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12/12/2023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B8E6F-5EDE-46BD-804F-87A87E979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09D8F3-5953-4070-90CC-CF96760B1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94157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1146B-3969-480A-B012-DB2A772F1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0CF783-85C4-4224-A54C-F4D26300C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32C1F0-C703-425A-96DD-6CE31D566F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9D0996-A55C-46A3-A814-64F83AE7D9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1F1356-972A-4974-93F9-3F024FA5BA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EC60D7-9FAF-43ED-8ECF-1D5E20F2C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12/12/2023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3926DD-89F7-443B-B7A0-696D6F569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A7E74A-767D-4888-BCB9-7101B3AAF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2761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5E008-E474-4591-9E28-D3105AD79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187900-50D3-4194-B5F0-B05DBF098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12/12/2023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A37C6-41A8-42BE-99C1-4F02D5D17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13B5D1-2419-4621-BA0D-ADFA473B8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87714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58DCA6-79D4-46B8-8324-EC33978A7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12/12/2023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822C8B-5CE9-4403-ABEC-95DBBBD98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E3F9A0-DA96-4726-BEF1-346761804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96774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6AB1A-105F-46DA-B7A8-CD10661ED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6A845-15D0-4046-A20C-C14FE8842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F27B94-9906-4670-B544-A8EFD00EE9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C0E578-E9CA-42BE-A1C3-F541CD0B0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12/12/2023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52BECA-E3CB-4CEE-8137-A02FA2D8C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A083C5-93B8-4BB2-9FC4-B194BA31C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58900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888E7-5EF3-4977-9956-B22E65CC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4EFAAB-CF75-4A2A-8E43-62525CD7B3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F1A5A-01A9-4E5A-8B3F-26D044CFF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19F5C2-7A85-4564-80AF-16C1C35A6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12/12/2023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5FF84D-BB9D-4940-8D59-59B6AD4AB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68FFFF-A69B-496F-9342-3801B4194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9043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785E9E-CEFB-404F-B538-64D8A89AD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15AD11-B403-4885-A432-F735F3B85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27E53-6C27-42FA-8736-56AFD1CBB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A73EA-6C95-48DB-8B02-8091F656B4DC}" type="datetimeFigureOut">
              <a:rPr lang="en-PH" smtClean="0"/>
              <a:pPr/>
              <a:t>12/12/2023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828CDA-890D-4AA2-BC27-A382DBE03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F0E2A-A3B0-482E-8BF0-3024A947CE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939817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3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Layout" Target="../diagrams/layout5.xml"/><Relationship Id="rId7" Type="http://schemas.openxmlformats.org/officeDocument/2006/relationships/image" Target="../media/image3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Layout" Target="../diagrams/layout11.xml"/><Relationship Id="rId7" Type="http://schemas.openxmlformats.org/officeDocument/2006/relationships/image" Target="../media/image3.png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Layout" Target="../diagrams/layout12.xml"/><Relationship Id="rId7" Type="http://schemas.openxmlformats.org/officeDocument/2006/relationships/image" Target="../media/image3.png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5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C933DB-AA3D-06F5-5D3A-8B1D177F68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2" b="7802"/>
          <a:stretch/>
        </p:blipFill>
        <p:spPr>
          <a:xfrm>
            <a:off x="0" y="10"/>
            <a:ext cx="12191998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C08C4-900E-47A5-A5C9-CBC25C6096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pPr algn="l"/>
            <a:r>
              <a:rPr lang="en-US" sz="5100" dirty="0">
                <a:latin typeface="+mn-lt"/>
              </a:rPr>
              <a:t>Promote Independence</a:t>
            </a:r>
            <a:endParaRPr lang="en-PH" sz="5100" dirty="0">
              <a:latin typeface="+mn-lt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25ADC1-FACE-4BB7-9E27-CC7A987537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CHCCCS040 - Support independence and wellbeing (Release 1)</a:t>
            </a:r>
          </a:p>
        </p:txBody>
      </p:sp>
    </p:spTree>
    <p:extLst>
      <p:ext uri="{BB962C8B-B14F-4D97-AF65-F5344CB8AC3E}">
        <p14:creationId xmlns:p14="http://schemas.microsoft.com/office/powerpoint/2010/main" val="22290545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72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Identifying Their Own Strengths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Identifying one’s strength is a difficult task.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People are often more aware of and confident about their weaknesses.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They are hesitant to assert that they are skilled at anything.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However, the easiest method to identify their strengths is to just ask them.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A25C90-66A1-0E0E-1BF0-3198B56C57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3E5ABA-3841-4A08-B264-30EDE06ACA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233958-08CF-4A41-BA0C-8AE4F78947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C1EEEA08-4EAC-4A3A-8EE3-A606E05DDD5F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1315C18-35A6-44AF-AC0A-C549F07EE6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5304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1FD69E5-ABB7-40B9-8A74-22D823FF08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14" t="4593" r="6375" b="1049"/>
          <a:stretch/>
        </p:blipFill>
        <p:spPr>
          <a:xfrm flipH="1">
            <a:off x="4559300" y="1"/>
            <a:ext cx="7632700" cy="685799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3E61766-9EAA-4340-889D-29AA750FF5CE}"/>
              </a:ext>
            </a:extLst>
          </p:cNvPr>
          <p:cNvSpPr/>
          <p:nvPr/>
        </p:nvSpPr>
        <p:spPr>
          <a:xfrm>
            <a:off x="4269292" y="0"/>
            <a:ext cx="5393871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897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Process that may help you and the person identify their strengths, written from the person’s perspective: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Write down all the instances that you think you did your best.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Come up with common themes, which are overarching skills or traits that may be your strengths, from the list that you made.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Independence</a:t>
            </a:r>
            <a:endParaRPr lang="en-PH" sz="1050" i="1" dirty="0"/>
          </a:p>
        </p:txBody>
      </p:sp>
    </p:spTree>
    <p:extLst>
      <p:ext uri="{BB962C8B-B14F-4D97-AF65-F5344CB8AC3E}">
        <p14:creationId xmlns:p14="http://schemas.microsoft.com/office/powerpoint/2010/main" val="22171121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Process that may help you and the person identify their strengths, written from the person’s perspective: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 startAt="3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Confirm by reflecting upon these strengths.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person may be unable to do the process.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such cases, you may work with their families,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carers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other relevant people: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 startAt="2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Independence</a:t>
            </a:r>
            <a:endParaRPr lang="en-PH" sz="1050" i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E3BF4D-513F-4725-8B27-15E768FA68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8C3365-30FC-4867-85DF-CA38CCF8D7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D65CF60-72D5-445A-9EAB-41554B185E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27511F0B-F246-472D-9DBD-A30C8D70FF0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C02FDE6-7047-48DD-B4F4-749BB280B1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7822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Identifying Their Self-Capacity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Self-capacity is the ability of an individual to take care of themselves.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Care, in the context of the person’s health, may be divided into the following areas: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D00A5760-C531-43C6-96DF-BBCE46152F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3676399"/>
              </p:ext>
            </p:extLst>
          </p:nvPr>
        </p:nvGraphicFramePr>
        <p:xfrm>
          <a:off x="1052513" y="3454052"/>
          <a:ext cx="9658350" cy="25862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F01A4628-1381-40CD-BCEA-1D01D37CEA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D24E7AE-144A-4678-A910-1902A3B998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9117B1-D3E0-4718-84DB-E8A3A70CD77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E6AE074D-F655-44E7-9193-73EC1763C06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B89897A-63CB-49E0-A13E-EDB7531BC04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40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72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checklist is often used to identify the person’s self-care capacity.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works best if the person answers it.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some cases, their family or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carers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may have to do it for them.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may differ in the checklists that they use.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must then be familiar with your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related procedures and tools for the checklists.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0123E84-6515-05FB-E61B-1320AAB36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1C913D2-C2B3-4886-B688-2F8FC86723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A579432-708D-4FA9-B30A-71344514CE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50EC0C19-6C44-4558-AD0C-7A8625C08D4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2EA2544-3FE9-42F7-BB58-9E9C02D142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691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72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Tools like self-care checklists will help you in: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Confirming the person’s needs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Confirming the person’s strengths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Identifying preferences or considerations for the person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Identifying suitable activities to address the person’s needs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Self-care checklists may use a rating scale and self-care items that may relate to the health areas listed previously.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0CA45B-2329-DA22-EA9F-F7DA669C21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39FBDB-0165-4A19-AD90-CC8E56CD13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D06484-E182-49B7-B681-F8F7043285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9EFE706E-DDBD-4CC1-9BAC-97C08543438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08420F-D31E-46C2-864E-FDA40F5477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521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72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Supporting the Person in Identifying Their Strengths and Self-Capacity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person’s answers to the questions give a more accurate assessment.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all, you must: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1BBD57D9-C922-E67F-B6F1-2D5A18C4CD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9683669"/>
              </p:ext>
            </p:extLst>
          </p:nvPr>
        </p:nvGraphicFramePr>
        <p:xfrm>
          <a:off x="972633" y="3423424"/>
          <a:ext cx="9952767" cy="27093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E1FBDE44-F2B3-F28F-564E-BE5E83BF5C1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DCF873F-B845-422D-A788-64034CA8202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E9A5EE-6D85-4EC0-8006-0FE307E5DB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E4449A2F-EEA7-4BE5-91CA-BF14EFA9BD1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459662C-3E59-4FA9-96C8-44A6A333C76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8700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they discuss their answers, you must: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1FB593B-5556-4157-8AEF-A4AD5CAAC3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536379A-720A-507A-1800-1E8A8E07D1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42817302"/>
              </p:ext>
            </p:extLst>
          </p:nvPr>
        </p:nvGraphicFramePr>
        <p:xfrm>
          <a:off x="972635" y="2332620"/>
          <a:ext cx="9952540" cy="37336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EE5CC51C-BEF5-4269-835F-DFAC0DD1BE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10801F-7C94-4517-8AB6-61133EEB06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87318761-78AC-40D9-B3F5-85295331A1B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71FC82A-00D8-4D70-817B-7343E055FF8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6322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b="1" dirty="0">
                <a:solidFill>
                  <a:srgbClr val="FF595E"/>
                </a:solidFill>
                <a:latin typeface="+mn-lt"/>
              </a:rPr>
              <a:t>2.1.2 Supporting the Person in Acknowledging Their Strengths and Self-Care Capacity</a:t>
            </a:r>
            <a:endParaRPr lang="en-AU" b="1" dirty="0">
              <a:solidFill>
                <a:srgbClr val="FF595E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 acknowledge something is to accept or admit it.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person must acknowledge their strengths and self-care capacity.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 a support worker, helping them do this is vital to the success of the service plan.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start by helping them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realise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the following strengths-based principles: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They have a unique set of qualities.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They have a responsibility to maintain and improve their wellbeing.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They must have the willingness to learn, improve and change.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Independence</a:t>
            </a:r>
            <a:endParaRPr lang="en-PH" sz="105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B1C0FFB-EFAE-47E8-97EA-07728A46D3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2BB2D2-71DA-4560-B322-CA2231A363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B3C440-1CFA-4B11-9CA0-0BC211AB25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A9188C15-04DD-440C-A33C-B19F32AB83D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75085AB-0CF0-4195-8CD1-A5D56DBD82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8960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72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using strength-based approaches, you can: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Assess the person's strengths and self-care capacity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 the person's strengths and self-care capacity in planning strategies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Maximise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the use of resources available that will benefit the person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Induce hope by affirming their improvement and showing an appreciation for their capability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Allow the person to choose what they want to do or how they want to work on their problems.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C178957-FC2B-D5FE-CB2F-6671508100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4B5E5E7-1177-49FB-A5AB-D7EB80C1EF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8E6BF2-6E26-4A34-896B-CBFA815EB8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A9C0BD42-C11B-4FD7-9132-ADE0F00FEA4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99F592-4CAD-437B-A8DC-E96725F1DD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032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thlete at finishing line in para-athletic competition">
            <a:extLst>
              <a:ext uri="{FF2B5EF4-FFF2-40B4-BE49-F238E27FC236}">
                <a16:creationId xmlns:a16="http://schemas.microsoft.com/office/drawing/2014/main" id="{BE0379E9-50E2-47E9-B295-09D3B42D3F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0" r="12910"/>
          <a:stretch/>
        </p:blipFill>
        <p:spPr>
          <a:xfrm>
            <a:off x="4559300" y="1"/>
            <a:ext cx="7632700" cy="685799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63E7EA7-4031-DCA0-A887-62F1EEA16441}"/>
              </a:ext>
            </a:extLst>
          </p:cNvPr>
          <p:cNvSpPr/>
          <p:nvPr/>
        </p:nvSpPr>
        <p:spPr>
          <a:xfrm>
            <a:off x="3941345" y="0"/>
            <a:ext cx="5983705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897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Independence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Every individual has the right to autonomy.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means: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person has the right to make decisions in matters affecting them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Allowing them to do things that they want to do.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you talk about a person’s independence, you refer to their right to autonomy.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</p:spTree>
    <p:extLst>
      <p:ext uri="{BB962C8B-B14F-4D97-AF65-F5344CB8AC3E}">
        <p14:creationId xmlns:p14="http://schemas.microsoft.com/office/powerpoint/2010/main" val="41422268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1258E-42A2-4A96-A264-9BF3D4155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491237"/>
            <a:ext cx="5654675" cy="5875526"/>
          </a:xfrm>
        </p:spPr>
        <p:txBody>
          <a:bodyPr anchor="ctr">
            <a:noAutofit/>
          </a:bodyPr>
          <a:lstStyle/>
          <a:p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2.2</a:t>
            </a:r>
            <a:b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Help Find Opportunities That Use Their Strengths and Communicate Available Support</a:t>
            </a:r>
            <a:endParaRPr lang="en-AU" sz="5400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Graphic 4">
            <a:extLst>
              <a:ext uri="{FF2B5EF4-FFF2-40B4-BE49-F238E27FC236}">
                <a16:creationId xmlns:a16="http://schemas.microsoft.com/office/drawing/2014/main" id="{330D004B-8096-4E40-E4BC-43553D269E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" r="54"/>
          <a:stretch/>
        </p:blipFill>
        <p:spPr>
          <a:xfrm>
            <a:off x="6486525" y="1526225"/>
            <a:ext cx="5705475" cy="3805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9698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804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Many opportunities are available for most strengths.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is especially true for strengths related to hobbies.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evident that the opportunities must match the person’s strengths.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E4A346-7D38-4A41-9488-2CD220BC6C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2" name="Content Placeholder 14">
            <a:extLst>
              <a:ext uri="{FF2B5EF4-FFF2-40B4-BE49-F238E27FC236}">
                <a16:creationId xmlns:a16="http://schemas.microsoft.com/office/drawing/2014/main" id="{E34A1925-D33A-9ACB-7659-898666D776F3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" b="7"/>
          <a:stretch/>
        </p:blipFill>
        <p:spPr bwMode="auto">
          <a:xfrm>
            <a:off x="6173402" y="1825625"/>
            <a:ext cx="4877856" cy="3251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59FE38-1BF6-4B8A-8437-4F0CD7C32C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C65119-9249-4FF0-8F16-8E3AA58A5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FB8D0960-CE8F-4D8C-97D4-063C709F6AF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B0B5874-DFD6-4774-ACA8-BF265CB102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5143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Examples of pairs of strengths and possible opportunities: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E4A346-7D38-4A41-9488-2CD220BC6C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C1C9390-D808-4A8E-95E7-F4BFC36788C1}"/>
              </a:ext>
            </a:extLst>
          </p:cNvPr>
          <p:cNvGraphicFramePr>
            <a:graphicFrameLocks noGrp="1"/>
          </p:cNvGraphicFramePr>
          <p:nvPr/>
        </p:nvGraphicFramePr>
        <p:xfrm>
          <a:off x="944018" y="2312316"/>
          <a:ext cx="9981157" cy="380889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4075049">
                  <a:extLst>
                    <a:ext uri="{9D8B030D-6E8A-4147-A177-3AD203B41FA5}">
                      <a16:colId xmlns:a16="http://schemas.microsoft.com/office/drawing/2014/main" val="3839492799"/>
                    </a:ext>
                  </a:extLst>
                </a:gridCol>
                <a:gridCol w="5906108">
                  <a:extLst>
                    <a:ext uri="{9D8B030D-6E8A-4147-A177-3AD203B41FA5}">
                      <a16:colId xmlns:a16="http://schemas.microsoft.com/office/drawing/2014/main" val="568994014"/>
                    </a:ext>
                  </a:extLst>
                </a:gridCol>
              </a:tblGrid>
              <a:tr h="529944"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000" dirty="0">
                          <a:effectLst/>
                        </a:rPr>
                        <a:t>Strengths </a:t>
                      </a:r>
                      <a:endParaRPr lang="en-PH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dirty="0">
                          <a:effectLst/>
                        </a:rPr>
                        <a:t>Possible opportunities</a:t>
                      </a:r>
                      <a:endParaRPr lang="en-PH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12090739"/>
                  </a:ext>
                </a:extLst>
              </a:tr>
              <a:tr h="1092982">
                <a:tc>
                  <a:txBody>
                    <a:bodyPr/>
                    <a:lstStyle/>
                    <a:p>
                      <a:pPr marL="502920" marR="64135" indent="0"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The person loves to run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66700" marR="64135" indent="0" algn="l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If the person has no impeding medical condition, you may help them join local fun runs.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59450258"/>
                  </a:ext>
                </a:extLst>
              </a:tr>
              <a:tr h="1092982">
                <a:tc>
                  <a:txBody>
                    <a:bodyPr/>
                    <a:lstStyle/>
                    <a:p>
                      <a:pPr marL="502920" marR="64135" indent="0"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The person loves to paint</a:t>
                      </a:r>
                      <a:endParaRPr lang="en-PH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66700" marR="64135" indent="0" algn="l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You may help the person find local interest groups and classes related to painting.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81182673"/>
                  </a:ext>
                </a:extLst>
              </a:tr>
              <a:tr h="1092982">
                <a:tc>
                  <a:txBody>
                    <a:bodyPr/>
                    <a:lstStyle/>
                    <a:p>
                      <a:pPr marL="266700" marR="64135" indent="0"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The person loves to cook and volunteer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66700" marR="64135" indent="0" algn="l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You may recommend and help the person join nearby volunteer kitchens.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64474175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21688C28-F74F-4CB1-A58B-F3E59A0550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69AF88-3512-40B6-A69C-D030B2F309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C1DAAAC-FDA6-49BA-AB99-27B63D2D285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E27C6ED-08B3-4832-90F4-BBEF387AD8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9448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After matching the strengths and opportunities, discuss the following important opportunity factors with the person: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E4A346-7D38-4A41-9488-2CD220BC6C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F36F7974-F69E-14B9-C758-FB67FB8A8C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65287992"/>
              </p:ext>
            </p:extLst>
          </p:nvPr>
        </p:nvGraphicFramePr>
        <p:xfrm>
          <a:off x="924448" y="2895758"/>
          <a:ext cx="10000727" cy="30227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765D6C4E-B3F8-48B5-B0D2-DE999EF914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E743EB-D16A-433E-AAC6-4190AA0D31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2465180E-7CD2-436E-92B6-EF710641197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5D18FF4-D7A1-465D-8BA9-281FA131D7C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7683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72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Remind them of the different support features they can use: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Let them know that they can ask for help at any time.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Explain which support tools and resources are available.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Put any physical resources within easy reach of a person.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Locate the phone/bell/communication device that they can use.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 who will be available to help them should they need one.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6131FD-C484-0D62-FD40-D072EB0B02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120CE82-DF39-47EE-B141-8896D832FB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6E4EC48-700B-4987-A2C6-857034E530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2E73222D-A391-4470-9A8D-FE0C85EC771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81DD4D-4C2D-448F-ABE5-D238E43592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2043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1258E-42A2-4A96-A264-9BF3D4155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344216"/>
            <a:ext cx="5654675" cy="4169569"/>
          </a:xfrm>
        </p:spPr>
        <p:txBody>
          <a:bodyPr anchor="ctr">
            <a:noAutofit/>
          </a:bodyPr>
          <a:lstStyle/>
          <a:p>
            <a:r>
              <a:rPr lang="en-US" sz="4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2.3</a:t>
            </a:r>
            <a:br>
              <a:rPr lang="en-US" sz="4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 and Assist the Person in Accessing Support Services and Resources</a:t>
            </a:r>
            <a:endParaRPr lang="en-AU" sz="4800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Graphic 4">
            <a:extLst>
              <a:ext uri="{FF2B5EF4-FFF2-40B4-BE49-F238E27FC236}">
                <a16:creationId xmlns:a16="http://schemas.microsoft.com/office/drawing/2014/main" id="{874F1CEE-7442-E069-EF0C-A410B8E8F7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" b="2"/>
          <a:stretch/>
        </p:blipFill>
        <p:spPr>
          <a:xfrm>
            <a:off x="6486525" y="1526223"/>
            <a:ext cx="5705475" cy="3805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0512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72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Services available will vary depending on the person’s needs.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person may have many plans and services as shown below: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Aged care</a:t>
            </a:r>
          </a:p>
          <a:p>
            <a:pPr marL="687600" indent="-2304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one of the most common sets of services offered and availed by older people.</a:t>
            </a:r>
          </a:p>
          <a:p>
            <a:pPr marL="687600" indent="-2304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involves supporting older people in their day-to-day lives.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73DA9B-9FA2-5BDA-4773-E73D7447C5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5438104-D55D-4396-B814-1BB077652A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3E4D08F-749F-4271-A6E6-0564737AD3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F54EC972-C952-41AA-BE8F-853D89B4503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A02DC1C-7442-49C7-9C15-94C91D9704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0480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4A3EEB7-651D-46CB-A337-D351DAE636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03" r="18703"/>
          <a:stretch/>
        </p:blipFill>
        <p:spPr>
          <a:xfrm>
            <a:off x="4559300" y="1"/>
            <a:ext cx="7632700" cy="685799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E614F96-2B3E-74B0-5683-2E0EA77039AC}"/>
              </a:ext>
            </a:extLst>
          </p:cNvPr>
          <p:cNvSpPr/>
          <p:nvPr/>
        </p:nvSpPr>
        <p:spPr>
          <a:xfrm>
            <a:off x="3941345" y="0"/>
            <a:ext cx="5983705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897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person may have many plans and services shown below: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Disability care</a:t>
            </a:r>
          </a:p>
          <a:p>
            <a:pPr marL="687600" indent="-2304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a more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specialised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service that some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can offer.</a:t>
            </a:r>
          </a:p>
          <a:p>
            <a:pPr marL="687600" indent="-2304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prioritises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the disability that limits living a typical life such as physical, psychosocial and cognitive disabilities.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</p:spTree>
    <p:extLst>
      <p:ext uri="{BB962C8B-B14F-4D97-AF65-F5344CB8AC3E}">
        <p14:creationId xmlns:p14="http://schemas.microsoft.com/office/powerpoint/2010/main" val="39524981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person may have many plans and services shown below: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Palliative care</a:t>
            </a:r>
          </a:p>
          <a:p>
            <a:pPr marL="687600" indent="-2304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another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specialised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service that considers the person’s health condition. </a:t>
            </a:r>
          </a:p>
          <a:p>
            <a:pPr marL="687600" indent="-2304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assists individuals suffering from severe, complex and often terminal illnesses.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Respite service</a:t>
            </a:r>
          </a:p>
          <a:p>
            <a:pPr marL="687600" indent="-2304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provides temporary relief to a person’s primary carer.</a:t>
            </a:r>
          </a:p>
          <a:p>
            <a:pPr marL="687600" indent="-2304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respite service provider collaborates with both the person and the carer.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Independence</a:t>
            </a:r>
            <a:endParaRPr lang="en-PH" sz="1050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03273B-ABF2-4BD8-BC8F-9B0579C501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3EF87E0-5FFB-406A-9580-9B62E4C6E2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C6615A-94FE-41E0-B043-331964D706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4257A41B-B18C-4A48-B18E-C2E42CB3022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322C2AC-1D74-45C1-BB0C-523C54F9B2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5680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person may have many plans and services shown below: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Aboriginal and Torres Strait Islander primary health care service</a:t>
            </a:r>
          </a:p>
          <a:p>
            <a:pPr marL="687600" indent="-2304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aims to provide primary health care to the indigenous peoples.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Professional interpreting and translating services</a:t>
            </a:r>
          </a:p>
          <a:p>
            <a:pPr marL="687600" indent="-2304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They help culturally and linguistically diverse (CALD) persons.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Child, youth and family intervention</a:t>
            </a:r>
          </a:p>
          <a:p>
            <a:pPr marL="687600" indent="-2304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deals with children, youth, or families that may be at risk, vulnerable and want to change their lives.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Independence</a:t>
            </a:r>
            <a:endParaRPr lang="en-PH" sz="105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DA9853-3700-49C0-AD0D-12ECEEC7E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A2BE50-D829-4FBA-90DB-DF715C6835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1C085E3-4F2C-4440-B063-AAA253B353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28C77BCB-FBBA-436F-A453-1AF7DAF01B9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74BDB96-9509-4B36-A9F1-FD312BBE54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596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72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Self-</a:t>
            </a:r>
            <a:r>
              <a:rPr lang="en-US" sz="2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Actualisation</a:t>
            </a:r>
            <a:endParaRPr lang="en-US" sz="2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a concept first introduced by Abraham Maslow.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person only achieves self-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actualisation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by completing the following: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complete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realisation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of their potential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Full development of their abilities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Gain appreciation for their life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C7EF070-005F-E05D-71E0-1B415EBBDD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13DDB7-E3BC-4065-BDA5-C80E5E8AB4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0A25EA-41C4-441A-A88D-94EDDE5ABA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D7F53B51-79D0-4FFE-8A57-D721EE29E07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48B680-D83D-4967-A116-1613C79D7D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9523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4A3EEB7-651D-46CB-A337-D351DAE636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5" r="12395"/>
          <a:stretch/>
        </p:blipFill>
        <p:spPr>
          <a:xfrm>
            <a:off x="4559300" y="1"/>
            <a:ext cx="7632700" cy="685799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777227A-2B25-443B-B4EC-4A9C6942A716}"/>
              </a:ext>
            </a:extLst>
          </p:cNvPr>
          <p:cNvSpPr/>
          <p:nvPr/>
        </p:nvSpPr>
        <p:spPr>
          <a:xfrm>
            <a:off x="4229099" y="0"/>
            <a:ext cx="5393871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064828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person may have many plans and services shown below: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Recreation, leisure and interest groups</a:t>
            </a:r>
          </a:p>
          <a:p>
            <a:pPr marL="687600" indent="-2304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They include various activities and interest groups that the person may join.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Employment Services</a:t>
            </a:r>
          </a:p>
          <a:p>
            <a:pPr marL="687600" indent="-2304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They help individuals in their careers and employment goals ranging from coaching, counselling, job placement, among others.</a:t>
            </a:r>
          </a:p>
          <a:p>
            <a:pPr marL="720725" indent="-27305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Independence</a:t>
            </a:r>
            <a:endParaRPr lang="en-PH" sz="1050" i="1" dirty="0"/>
          </a:p>
        </p:txBody>
      </p:sp>
    </p:spTree>
    <p:extLst>
      <p:ext uri="{BB962C8B-B14F-4D97-AF65-F5344CB8AC3E}">
        <p14:creationId xmlns:p14="http://schemas.microsoft.com/office/powerpoint/2010/main" val="39728997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Approaches to Service Delivery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Services delivered will have different theoretical or philosophical approaches.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Approach refers to what the worker adopts during interactions with the person.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Some of the most common approaches include: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9BD70FE1-DEBE-4870-98FD-B1AEB3562B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16061058"/>
              </p:ext>
            </p:extLst>
          </p:nvPr>
        </p:nvGraphicFramePr>
        <p:xfrm>
          <a:off x="946579" y="3959933"/>
          <a:ext cx="9978596" cy="2072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09C7D6A3-3403-4A0E-95C8-35B24E5BA1E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E33587-4860-4587-AEE9-F670523D5D3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97BA29-0871-49AC-A33B-1A9E476D9AF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E600397D-336D-4080-B059-1F1B33090FE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E0A0737-A549-4DB6-B1F1-BDAEE804439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7722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5404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Support Strategies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Service delivery can involve many strategies.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strategies must: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Relate to a plan of action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Support the care and wellbeing of a person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Target a set outcome in support of a person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C7D6A3-3403-4A0E-95C8-35B24E5BA1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 descr="Businesswoman reviewing notes on a wall">
            <a:extLst>
              <a:ext uri="{FF2B5EF4-FFF2-40B4-BE49-F238E27FC236}">
                <a16:creationId xmlns:a16="http://schemas.microsoft.com/office/drawing/2014/main" id="{9800CDB2-5846-6E10-4B33-7E86CD572A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1328" y="1909846"/>
            <a:ext cx="4558574" cy="30383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C53D7D-D631-4490-B9FA-22AA2AC53A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3DF6A95-5BE9-4B7D-8FCB-23C9B08F01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0CB4C33B-7C11-45BF-9B34-4B7A97BC75D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8563BC8-16AC-4312-A9E4-BC818056A3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2755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Support Strategies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Some support strategies to consider include: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C7D6A3-3403-4A0E-95C8-35B24E5BA1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AFAE96C-A31B-4AB3-9530-0D8DA2E807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11890548"/>
              </p:ext>
            </p:extLst>
          </p:nvPr>
        </p:nvGraphicFramePr>
        <p:xfrm>
          <a:off x="941002" y="2889766"/>
          <a:ext cx="9984173" cy="32545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1DAF6296-19A1-4025-8CE9-FBB6B1681C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47DF19-CFAD-40B5-B875-6C47128F09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1BBB8617-D758-4257-8575-4A2426B7361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62C684F-CD39-4E7B-B5D1-64A5AA1ADE1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7509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Service Delivery Models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the actual structure of the service.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models,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apply different approaches to service delivery.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They vary per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Some of the general service delivery models include: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Independence</a:t>
            </a:r>
            <a:endParaRPr lang="en-PH" sz="1050" i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C7D6A3-3403-4A0E-95C8-35B24E5BA1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AFAE96C-A31B-4AB3-9530-0D8DA2E807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87457901"/>
              </p:ext>
            </p:extLst>
          </p:nvPr>
        </p:nvGraphicFramePr>
        <p:xfrm>
          <a:off x="838200" y="3979915"/>
          <a:ext cx="10086975" cy="2297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DBF2A98B-0CBF-44BF-85E5-62A22CF615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E681181-FAAC-4225-9473-0A4D9D6160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7775049C-7EDB-4C6E-A524-750E2420724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8BE61A5-CB83-443E-9457-F101A3E8DC5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7818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3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Service delivery models will dictate how the delivery should proceed.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Most models follow these steps: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Pre-service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Includes referrals, assessment and endorsement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Planning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Includes designing, funding and assignment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Delivery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The actual service delivered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Post-Activity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Includes feedback, improvements and adjustments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Post-Service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Includes cancellation, end-of-service or transfer-of-service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Independence</a:t>
            </a:r>
            <a:endParaRPr lang="en-PH" sz="1050" i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C7D6A3-3403-4A0E-95C8-35B24E5BA1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91D0DB-1FF4-4B98-A0F4-C01D2D21D0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47B9F1-C74A-4AB3-8EBE-E82048487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06FE6AF4-3B39-4D04-B7D2-7C3CF484735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5A6712C-6DFD-409C-A32E-97D2C720A8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6817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Service Delivery Standards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Service delivery standards ensure that everyone receives the same base level of quality.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government implements these standards according to different sectors including the following: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C7D6A3-3403-4A0E-95C8-35B24E5BA1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61B675FF-7887-4B1B-A868-FF1D3F0404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4061569"/>
              </p:ext>
            </p:extLst>
          </p:nvPr>
        </p:nvGraphicFramePr>
        <p:xfrm>
          <a:off x="910565" y="3742213"/>
          <a:ext cx="10014610" cy="23909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85A5AF5C-B670-40E1-8105-82D8FDFEA7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B9C6992-7C1F-4C4D-AADF-0E7AA378E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BDAB0245-A043-48D1-B363-820617D76DB2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EC13CC3-85F6-4A22-B0E6-A991106AC3D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8925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FF595E"/>
                </a:solidFill>
                <a:latin typeface="+mn-lt"/>
              </a:rPr>
              <a:t>2.3.1 Informing the Person on How to Access Support Services and Resources</a:t>
            </a:r>
            <a:endParaRPr lang="en-AU" b="1" dirty="0">
              <a:solidFill>
                <a:srgbClr val="FF595E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72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 a support worker, you must: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C7D6A3-3403-4A0E-95C8-35B24E5BA1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C40868D-0A36-4B55-1C63-70DB4C41195D}"/>
              </a:ext>
            </a:extLst>
          </p:cNvPr>
          <p:cNvGraphicFramePr/>
          <p:nvPr/>
        </p:nvGraphicFramePr>
        <p:xfrm>
          <a:off x="954761" y="2329841"/>
          <a:ext cx="9970414" cy="37578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E817F77D-19E5-4D8E-B291-0F0863C641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418F67-9A02-4D6D-90EA-7630403F51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4DD750FF-BF30-4072-A2C0-21F0DD6382C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9B220FB-014B-4A8E-A4AB-CD369EBFBB2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9527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72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Shown below are some of the questions about services and resources that the person might ask and you must be capable of answering: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Where and how can I get them?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Does this address any of my needs?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are the benefits and disadvantages?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Will I need other resources or requirements?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much do they cost and can I afford them?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0C6039-683D-797E-427A-C960260C50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F7F355F-4017-40F0-8900-266F0BD059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009197-5026-4E29-8118-7B404BF79C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58D6C46-4933-4F83-A90F-DDCE2828716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DF37476-40C5-4214-B62F-22AEA00540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1320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state or territory has a dedicated resource for general community support: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E4A346-7D38-4A41-9488-2CD220BC6C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C1C9390-D808-4A8E-95E7-F4BFC36788C1}"/>
              </a:ext>
            </a:extLst>
          </p:cNvPr>
          <p:cNvGraphicFramePr>
            <a:graphicFrameLocks noGrp="1"/>
          </p:cNvGraphicFramePr>
          <p:nvPr/>
        </p:nvGraphicFramePr>
        <p:xfrm>
          <a:off x="982928" y="2368075"/>
          <a:ext cx="9942247" cy="3586675"/>
        </p:xfrm>
        <a:graphic>
          <a:graphicData uri="http://schemas.openxmlformats.org/drawingml/2006/table">
            <a:tbl>
              <a:tblPr firstRow="1" firstCol="1" bandRow="1">
                <a:tableStyleId>{5A111915-BE36-4E01-A7E5-04B1672EAD32}</a:tableStyleId>
              </a:tblPr>
              <a:tblGrid>
                <a:gridCol w="4059163">
                  <a:extLst>
                    <a:ext uri="{9D8B030D-6E8A-4147-A177-3AD203B41FA5}">
                      <a16:colId xmlns:a16="http://schemas.microsoft.com/office/drawing/2014/main" val="3839492799"/>
                    </a:ext>
                  </a:extLst>
                </a:gridCol>
                <a:gridCol w="5883084">
                  <a:extLst>
                    <a:ext uri="{9D8B030D-6E8A-4147-A177-3AD203B41FA5}">
                      <a16:colId xmlns:a16="http://schemas.microsoft.com/office/drawing/2014/main" val="568994014"/>
                    </a:ext>
                  </a:extLst>
                </a:gridCol>
              </a:tblGrid>
              <a:tr h="595363"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000" dirty="0">
                          <a:effectLst/>
                        </a:rPr>
                        <a:t>State or Territory </a:t>
                      </a:r>
                      <a:endParaRPr lang="en-PH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Community Support Resource</a:t>
                      </a:r>
                      <a:endParaRPr lang="en-PH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12090739"/>
                  </a:ext>
                </a:extLst>
              </a:tr>
              <a:tr h="747828"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Australian Capital Territory</a:t>
                      </a:r>
                      <a:endParaRPr lang="en-PH" sz="20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ACT Government | Community Services</a:t>
                      </a:r>
                      <a:endParaRPr lang="en-PH" sz="2000" u="non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59450258"/>
                  </a:ext>
                </a:extLst>
              </a:tr>
              <a:tr h="747828"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PH" sz="20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Queensland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PH" sz="2000" u="non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Community support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08929210"/>
                  </a:ext>
                </a:extLst>
              </a:tr>
              <a:tr h="747828"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PH" sz="20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Victoria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PH" sz="2000" u="non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Communities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55278818"/>
                  </a:ext>
                </a:extLst>
              </a:tr>
              <a:tr h="747828"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PH" sz="20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New South Wales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PH" sz="2000" u="non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NSW Government | Communities &amp; Justice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63394614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C69BB51E-583D-496C-A7C0-62F4B46CFD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B04C0E-DDE0-4F9B-95BE-6472DE2CD0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BFC4155C-35F4-4BE5-BF8B-22EFCE7D94B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205C210-88F2-4CE6-AF5D-A97E2C2A82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693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erson on a cliff">
            <a:extLst>
              <a:ext uri="{FF2B5EF4-FFF2-40B4-BE49-F238E27FC236}">
                <a16:creationId xmlns:a16="http://schemas.microsoft.com/office/drawing/2014/main" id="{BE0379E9-50E2-47E9-B295-09D3B42D3F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0" r="22030"/>
          <a:stretch/>
        </p:blipFill>
        <p:spPr>
          <a:xfrm>
            <a:off x="4559300" y="1"/>
            <a:ext cx="7632700" cy="685799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1F916D4-E957-6AA0-48BA-1393BADAB5EB}"/>
              </a:ext>
            </a:extLst>
          </p:cNvPr>
          <p:cNvSpPr/>
          <p:nvPr/>
        </p:nvSpPr>
        <p:spPr>
          <a:xfrm>
            <a:off x="3941345" y="0"/>
            <a:ext cx="5983705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897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Self-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actualised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people will have important qualities such as: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Accepting that they have strengths and weaknesses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Accepting that others have strengths and weaknesses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Enjoying life as it is and attempting to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maximise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their experiences.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</p:spTree>
    <p:extLst>
      <p:ext uri="{BB962C8B-B14F-4D97-AF65-F5344CB8AC3E}">
        <p14:creationId xmlns:p14="http://schemas.microsoft.com/office/powerpoint/2010/main" val="23510385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state or territory has a dedicated resource for general community support: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E4A346-7D38-4A41-9488-2CD220BC6C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C1C9390-D808-4A8E-95E7-F4BFC36788C1}"/>
              </a:ext>
            </a:extLst>
          </p:cNvPr>
          <p:cNvGraphicFramePr>
            <a:graphicFrameLocks noGrp="1"/>
          </p:cNvGraphicFramePr>
          <p:nvPr/>
        </p:nvGraphicFramePr>
        <p:xfrm>
          <a:off x="982928" y="2368075"/>
          <a:ext cx="9942247" cy="3586675"/>
        </p:xfrm>
        <a:graphic>
          <a:graphicData uri="http://schemas.openxmlformats.org/drawingml/2006/table">
            <a:tbl>
              <a:tblPr firstRow="1" firstCol="1" bandRow="1">
                <a:tableStyleId>{5A111915-BE36-4E01-A7E5-04B1672EAD32}</a:tableStyleId>
              </a:tblPr>
              <a:tblGrid>
                <a:gridCol w="4059163">
                  <a:extLst>
                    <a:ext uri="{9D8B030D-6E8A-4147-A177-3AD203B41FA5}">
                      <a16:colId xmlns:a16="http://schemas.microsoft.com/office/drawing/2014/main" val="3839492799"/>
                    </a:ext>
                  </a:extLst>
                </a:gridCol>
                <a:gridCol w="5883084">
                  <a:extLst>
                    <a:ext uri="{9D8B030D-6E8A-4147-A177-3AD203B41FA5}">
                      <a16:colId xmlns:a16="http://schemas.microsoft.com/office/drawing/2014/main" val="568994014"/>
                    </a:ext>
                  </a:extLst>
                </a:gridCol>
              </a:tblGrid>
              <a:tr h="595363"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000" dirty="0">
                          <a:effectLst/>
                        </a:rPr>
                        <a:t>State or Territory </a:t>
                      </a:r>
                      <a:endParaRPr lang="en-PH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Community Support Resource</a:t>
                      </a:r>
                      <a:endParaRPr lang="en-PH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12090739"/>
                  </a:ext>
                </a:extLst>
              </a:tr>
              <a:tr h="747828"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Northern Territory</a:t>
                      </a:r>
                      <a:endParaRPr lang="en-PH" sz="20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Community support and care</a:t>
                      </a:r>
                      <a:endParaRPr lang="en-PH" sz="2000" u="non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59450258"/>
                  </a:ext>
                </a:extLst>
              </a:tr>
              <a:tr h="747828"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PH" sz="20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Tasmania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PH" sz="2000" u="non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Communities Tasmania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08929210"/>
                  </a:ext>
                </a:extLst>
              </a:tr>
              <a:tr h="747828"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PH" sz="20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Western Australia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PH" sz="2000" u="non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Community services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55278818"/>
                  </a:ext>
                </a:extLst>
              </a:tr>
              <a:tr h="747828"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PH" sz="20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South Australia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u="non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Government of South Australia human services</a:t>
                      </a:r>
                      <a:endParaRPr lang="en-PH" sz="2000" u="non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63394614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FE42C333-954A-475B-B263-1FEF162DC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25DF69-1E03-4C87-BEB8-AE49766A03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A43E1B7-2F14-4ECB-92F0-6309B4777BBF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AC875B8-A0DD-4821-BE21-F1DA785A9B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7319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table below lists some of the providers and their resources by support sectors.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E4A346-7D38-4A41-9488-2CD220BC6C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C1C9390-D808-4A8E-95E7-F4BFC36788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0239791"/>
              </p:ext>
            </p:extLst>
          </p:nvPr>
        </p:nvGraphicFramePr>
        <p:xfrm>
          <a:off x="958756" y="2412854"/>
          <a:ext cx="9966420" cy="3553047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2501835">
                  <a:extLst>
                    <a:ext uri="{9D8B030D-6E8A-4147-A177-3AD203B41FA5}">
                      <a16:colId xmlns:a16="http://schemas.microsoft.com/office/drawing/2014/main" val="3839492799"/>
                    </a:ext>
                  </a:extLst>
                </a:gridCol>
                <a:gridCol w="7464585">
                  <a:extLst>
                    <a:ext uri="{9D8B030D-6E8A-4147-A177-3AD203B41FA5}">
                      <a16:colId xmlns:a16="http://schemas.microsoft.com/office/drawing/2014/main" val="568994014"/>
                    </a:ext>
                  </a:extLst>
                </a:gridCol>
              </a:tblGrid>
              <a:tr h="592694"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Sector 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Service Providers and Resources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12090739"/>
                  </a:ext>
                </a:extLst>
              </a:tr>
              <a:tr h="2960353"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Aboriginal and/or Torres Strait Islander Primary Health Care</a:t>
                      </a:r>
                      <a:endParaRPr lang="en-AU" sz="20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0400" marR="64135" indent="-23040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Translating and Interpreting Service</a:t>
                      </a:r>
                    </a:p>
                    <a:p>
                      <a:pPr marL="230400" marR="64135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 government-ran interpreting service for non-English speakers</a:t>
                      </a:r>
                    </a:p>
                    <a:p>
                      <a:pPr marL="230400" marR="64135" indent="-23040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Language services</a:t>
                      </a:r>
                    </a:p>
                    <a:p>
                      <a:pPr marL="230400" marR="64135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 government initiated effort that provides language services for verbal and written needs of those with limited English proficiency</a:t>
                      </a:r>
                      <a:endParaRPr lang="en-AU" sz="20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59450258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87D0C0A8-57E2-4AAD-8EBB-AE24C153D2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3A9AFE-3070-4F24-A473-D17A817A6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220AD82-A095-4F93-BC90-9F759171F6A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ED8812A-E2F0-4B8A-B9AA-D6483AF0E0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39976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table below lists some of the providers and their resources by support sectors.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E4A346-7D38-4A41-9488-2CD220BC6C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C1C9390-D808-4A8E-95E7-F4BFC36788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2378319"/>
              </p:ext>
            </p:extLst>
          </p:nvPr>
        </p:nvGraphicFramePr>
        <p:xfrm>
          <a:off x="957139" y="2412855"/>
          <a:ext cx="9968036" cy="3575350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2501838">
                  <a:extLst>
                    <a:ext uri="{9D8B030D-6E8A-4147-A177-3AD203B41FA5}">
                      <a16:colId xmlns:a16="http://schemas.microsoft.com/office/drawing/2014/main" val="3839492799"/>
                    </a:ext>
                  </a:extLst>
                </a:gridCol>
                <a:gridCol w="7466198">
                  <a:extLst>
                    <a:ext uri="{9D8B030D-6E8A-4147-A177-3AD203B41FA5}">
                      <a16:colId xmlns:a16="http://schemas.microsoft.com/office/drawing/2014/main" val="568994014"/>
                    </a:ext>
                  </a:extLst>
                </a:gridCol>
              </a:tblGrid>
              <a:tr h="596414"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Sector 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Service Providers and Resources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12090739"/>
                  </a:ext>
                </a:extLst>
              </a:tr>
              <a:tr h="2978936"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b="1" u="non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Aged Care</a:t>
                      </a:r>
                      <a:endParaRPr lang="en-AU" sz="2000" b="1" u="non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0400" marR="64135" indent="-23040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Australian Government | Aged Care Quality and Safety Commission</a:t>
                      </a:r>
                    </a:p>
                    <a:p>
                      <a:pPr marL="230400" marR="64135" indent="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</a:pPr>
                      <a:r>
                        <a:rPr lang="en-US" sz="2000" u="non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The lead government agency for aged care that provides authoritative information, receives complaints and provides resolution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59450258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EA54B387-C1E0-4D81-AA2D-6A12C35C49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71A55F-99F0-4786-9DA8-6EDB9B1598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93D8020E-FE58-4E1E-A920-73AA578F5E6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5A46F5C-E97F-4C75-80D9-F3C3617F4D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07768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table below lists some of the providers and their resources by support sectors.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E4A346-7D38-4A41-9488-2CD220BC6C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C1C9390-D808-4A8E-95E7-F4BFC36788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433030"/>
              </p:ext>
            </p:extLst>
          </p:nvPr>
        </p:nvGraphicFramePr>
        <p:xfrm>
          <a:off x="957139" y="2412855"/>
          <a:ext cx="9968036" cy="3575350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2501838">
                  <a:extLst>
                    <a:ext uri="{9D8B030D-6E8A-4147-A177-3AD203B41FA5}">
                      <a16:colId xmlns:a16="http://schemas.microsoft.com/office/drawing/2014/main" val="3839492799"/>
                    </a:ext>
                  </a:extLst>
                </a:gridCol>
                <a:gridCol w="7466198">
                  <a:extLst>
                    <a:ext uri="{9D8B030D-6E8A-4147-A177-3AD203B41FA5}">
                      <a16:colId xmlns:a16="http://schemas.microsoft.com/office/drawing/2014/main" val="568994014"/>
                    </a:ext>
                  </a:extLst>
                </a:gridCol>
              </a:tblGrid>
              <a:tr h="596414"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Sector 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Service Providers and Resources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12090739"/>
                  </a:ext>
                </a:extLst>
              </a:tr>
              <a:tr h="2978936"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b="1" u="non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Aged Care</a:t>
                      </a:r>
                      <a:endParaRPr lang="en-AU" sz="2000" b="1" u="non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0400" marR="64135" indent="-23040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My Aged Care</a:t>
                      </a:r>
                    </a:p>
                    <a:p>
                      <a:pPr marL="230400" marR="64135" indent="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</a:pPr>
                      <a:r>
                        <a:rPr lang="en-US" sz="2000" u="non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Help older people navigate the aged care system to give more choice, more control and easier access to a full range of aged care services</a:t>
                      </a:r>
                      <a:endParaRPr lang="en-AU" sz="2000" u="none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59450258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EDA6299E-E7AA-4A2B-BA5A-4F76CBCA28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9FF1D2-9935-4418-8F40-34F0731A71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FBD9C0AC-E119-4292-89B9-568CEA194A3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CDFCEF8-E80E-492D-9068-889AB64DA1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57407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table below lists some of the providers and their resources by support sectors.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E4A346-7D38-4A41-9488-2CD220BC6C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C1C9390-D808-4A8E-95E7-F4BFC36788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3148524"/>
              </p:ext>
            </p:extLst>
          </p:nvPr>
        </p:nvGraphicFramePr>
        <p:xfrm>
          <a:off x="957139" y="2412855"/>
          <a:ext cx="9968036" cy="3653408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2501838">
                  <a:extLst>
                    <a:ext uri="{9D8B030D-6E8A-4147-A177-3AD203B41FA5}">
                      <a16:colId xmlns:a16="http://schemas.microsoft.com/office/drawing/2014/main" val="3839492799"/>
                    </a:ext>
                  </a:extLst>
                </a:gridCol>
                <a:gridCol w="7466198">
                  <a:extLst>
                    <a:ext uri="{9D8B030D-6E8A-4147-A177-3AD203B41FA5}">
                      <a16:colId xmlns:a16="http://schemas.microsoft.com/office/drawing/2014/main" val="568994014"/>
                    </a:ext>
                  </a:extLst>
                </a:gridCol>
              </a:tblGrid>
              <a:tr h="609435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Sector 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Service Providers and Resources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12090739"/>
                  </a:ext>
                </a:extLst>
              </a:tr>
              <a:tr h="3043973"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Alcohol and Other Drugs</a:t>
                      </a:r>
                      <a:endParaRPr lang="en-AU" sz="20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0400" marR="64135" indent="-23040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Alcohol and Drug Foundation</a:t>
                      </a:r>
                    </a:p>
                    <a:p>
                      <a:pPr marL="230400" marR="64135" lvl="1" indent="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 information service providing evidence-based information on drugs and drug prevention, fact sheets, research reports, videos, posters etc.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59450258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7B2B6389-642E-4181-AE9C-E3FF0F85D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6E1CC1-FF83-4AD4-83C8-2CCE49FEEE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C885F173-7BB3-484A-AD22-887786BDC62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6FD5EC0-0463-42EA-BD60-F4C55AFC64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8197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table below lists some of the providers and their resources by support sectors.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E4A346-7D38-4A41-9488-2CD220BC6C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C1C9390-D808-4A8E-95E7-F4BFC36788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8363330"/>
              </p:ext>
            </p:extLst>
          </p:nvPr>
        </p:nvGraphicFramePr>
        <p:xfrm>
          <a:off x="957139" y="2412855"/>
          <a:ext cx="9968036" cy="3653408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2501838">
                  <a:extLst>
                    <a:ext uri="{9D8B030D-6E8A-4147-A177-3AD203B41FA5}">
                      <a16:colId xmlns:a16="http://schemas.microsoft.com/office/drawing/2014/main" val="3839492799"/>
                    </a:ext>
                  </a:extLst>
                </a:gridCol>
                <a:gridCol w="7466198">
                  <a:extLst>
                    <a:ext uri="{9D8B030D-6E8A-4147-A177-3AD203B41FA5}">
                      <a16:colId xmlns:a16="http://schemas.microsoft.com/office/drawing/2014/main" val="568994014"/>
                    </a:ext>
                  </a:extLst>
                </a:gridCol>
              </a:tblGrid>
              <a:tr h="609435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Sector 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Service Providers and Resources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12090739"/>
                  </a:ext>
                </a:extLst>
              </a:tr>
              <a:tr h="3043973"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Alcohol and Other Drugs</a:t>
                      </a:r>
                      <a:endParaRPr lang="en-AU" sz="20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0400" marR="64135" indent="-23040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Australian Government | Australian Institute of Health and Welfare </a:t>
                      </a:r>
                      <a:r>
                        <a:rPr lang="en-US" sz="20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Behaviours</a:t>
                      </a: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&amp; risk factors</a:t>
                      </a:r>
                    </a:p>
                    <a:p>
                      <a:pPr marL="230400" marR="64135" lvl="1" indent="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government’s up-to-date hub for relevant information on addressing issues such as alcohol and substance abuse</a:t>
                      </a:r>
                      <a:endParaRPr lang="en-AU" sz="20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59450258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02EC3BFC-842B-4742-8DDF-A72FF8AF72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1E2CA1-C3D1-4E1A-919C-E3A9B0CD46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94E28A83-C4EC-48CF-9995-CAA2EDD6380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770FDD3-0764-453A-8279-3F948DDC11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7425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table below lists some of the providers and their resources by support sectors.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E4A346-7D38-4A41-9488-2CD220BC6C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C1C9390-D808-4A8E-95E7-F4BFC36788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6263895"/>
              </p:ext>
            </p:extLst>
          </p:nvPr>
        </p:nvGraphicFramePr>
        <p:xfrm>
          <a:off x="949710" y="2412855"/>
          <a:ext cx="10040400" cy="3404108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2520000">
                  <a:extLst>
                    <a:ext uri="{9D8B030D-6E8A-4147-A177-3AD203B41FA5}">
                      <a16:colId xmlns:a16="http://schemas.microsoft.com/office/drawing/2014/main" val="3839492799"/>
                    </a:ext>
                  </a:extLst>
                </a:gridCol>
                <a:gridCol w="7520400">
                  <a:extLst>
                    <a:ext uri="{9D8B030D-6E8A-4147-A177-3AD203B41FA5}">
                      <a16:colId xmlns:a16="http://schemas.microsoft.com/office/drawing/2014/main" val="568994014"/>
                    </a:ext>
                  </a:extLst>
                </a:gridCol>
              </a:tblGrid>
              <a:tr h="567849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Sector 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Service Providers and Resources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12090739"/>
                  </a:ext>
                </a:extLst>
              </a:tr>
              <a:tr h="2836259"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Allied Health</a:t>
                      </a:r>
                      <a:endParaRPr lang="en-AU" sz="20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0400" marR="64135" indent="-23040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Indigenous Psychological Services</a:t>
                      </a:r>
                    </a:p>
                    <a:p>
                      <a:pPr marL="230400" marR="64135" indent="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The only provider of psychology services for Indigenous people in Australia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59450258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AAAD5AF0-5F4B-413A-863B-633CA3121B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18A33A-3935-448B-9190-E2C294EBB1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089740BB-8B4D-4698-AA99-B31F6B5A1382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C6F66D-2A71-46C1-B955-0D34E0D054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63306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table below lists some of the providers and their resources by support sectors.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E4A346-7D38-4A41-9488-2CD220BC6C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C1C9390-D808-4A8E-95E7-F4BFC36788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5668215"/>
              </p:ext>
            </p:extLst>
          </p:nvPr>
        </p:nvGraphicFramePr>
        <p:xfrm>
          <a:off x="949710" y="2412855"/>
          <a:ext cx="10040400" cy="3404108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2520000">
                  <a:extLst>
                    <a:ext uri="{9D8B030D-6E8A-4147-A177-3AD203B41FA5}">
                      <a16:colId xmlns:a16="http://schemas.microsoft.com/office/drawing/2014/main" val="3839492799"/>
                    </a:ext>
                  </a:extLst>
                </a:gridCol>
                <a:gridCol w="7520400">
                  <a:extLst>
                    <a:ext uri="{9D8B030D-6E8A-4147-A177-3AD203B41FA5}">
                      <a16:colId xmlns:a16="http://schemas.microsoft.com/office/drawing/2014/main" val="568994014"/>
                    </a:ext>
                  </a:extLst>
                </a:gridCol>
              </a:tblGrid>
              <a:tr h="567849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Sector 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Service Providers and Resources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12090739"/>
                  </a:ext>
                </a:extLst>
              </a:tr>
              <a:tr h="2836259"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Allied Health</a:t>
                      </a:r>
                      <a:endParaRPr lang="en-AU" sz="20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0400" marR="64135" indent="-23040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Community Mental Health Australia</a:t>
                      </a:r>
                    </a:p>
                    <a:p>
                      <a:pPr marL="230400" marR="64135" indent="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 coalition of the eight state and territory peak community mental health </a:t>
                      </a:r>
                      <a:r>
                        <a:rPr lang="en-US" sz="2000" u="none" strike="noStrike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organisations</a:t>
                      </a:r>
                      <a:r>
                        <a:rPr lang="en-US" sz="2000" u="none" strike="noStrike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, established to provide leadership and direction promoting the benefits of mental health and recovery services across Australia</a:t>
                      </a:r>
                      <a:endParaRPr lang="en-AU" sz="20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59450258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A019FDCB-0DE7-464A-A311-E1F3FF6041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0BB1A8-7CEB-4D8F-956A-0CA4922458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5C2B71DC-4CF2-47ED-A065-74BB52011F64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0F5ABC1-A979-4883-BF55-32EE6BA188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94905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table below lists some of the providers and their resources by support sectors.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E4A346-7D38-4A41-9488-2CD220BC6C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C1C9390-D808-4A8E-95E7-F4BFC36788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2360842"/>
              </p:ext>
            </p:extLst>
          </p:nvPr>
        </p:nvGraphicFramePr>
        <p:xfrm>
          <a:off x="960861" y="2412855"/>
          <a:ext cx="9964314" cy="3404108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2500903">
                  <a:extLst>
                    <a:ext uri="{9D8B030D-6E8A-4147-A177-3AD203B41FA5}">
                      <a16:colId xmlns:a16="http://schemas.microsoft.com/office/drawing/2014/main" val="3839492799"/>
                    </a:ext>
                  </a:extLst>
                </a:gridCol>
                <a:gridCol w="7463411">
                  <a:extLst>
                    <a:ext uri="{9D8B030D-6E8A-4147-A177-3AD203B41FA5}">
                      <a16:colId xmlns:a16="http://schemas.microsoft.com/office/drawing/2014/main" val="568994014"/>
                    </a:ext>
                  </a:extLst>
                </a:gridCol>
              </a:tblGrid>
              <a:tr h="567849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Sector 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Service Providers and Resources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12090739"/>
                  </a:ext>
                </a:extLst>
              </a:tr>
              <a:tr h="2836259">
                <a:tc>
                  <a:txBody>
                    <a:bodyPr/>
                    <a:lstStyle/>
                    <a:p>
                      <a:pPr marL="0" marR="64135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Child, Youth and Family Intervention</a:t>
                      </a:r>
                      <a:endParaRPr lang="en-AU" sz="20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0400" marR="64135" indent="-23040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Child Abuse Prevention Service</a:t>
                      </a:r>
                    </a:p>
                    <a:p>
                      <a:pPr marL="230400" marR="64135" indent="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 non-government, non-religious </a:t>
                      </a:r>
                      <a:r>
                        <a:rPr lang="en-US" sz="20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organisation</a:t>
                      </a: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 that advocates for prevention of child abuse</a:t>
                      </a:r>
                    </a:p>
                    <a:p>
                      <a:pPr marL="230400" marR="64135" indent="-23040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Services Australia Separated parents</a:t>
                      </a:r>
                    </a:p>
                    <a:p>
                      <a:pPr marL="230400" marR="64135" indent="0" algn="just" defTabSz="914400" rtl="0" eaLnBrk="1" latinLnBrk="0" hangingPunct="1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Provides information for child support arrangements of separated parents</a:t>
                      </a:r>
                      <a:endParaRPr lang="en-AU" sz="20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59450258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CC781326-08FF-411E-8FA7-03FB2E8D44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A02108B-C1F8-4491-A2AE-D716F998C7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C79118D9-BAED-42C7-89DD-24B187603D2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C01395C-7A10-49C3-B81E-4278DE1215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67494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table below lists some of the providers and their resources by support sectors.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E4A346-7D38-4A41-9488-2CD220BC6C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C1C9390-D808-4A8E-95E7-F4BFC36788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0772213"/>
              </p:ext>
            </p:extLst>
          </p:nvPr>
        </p:nvGraphicFramePr>
        <p:xfrm>
          <a:off x="962832" y="2412855"/>
          <a:ext cx="9984645" cy="3007996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2506006">
                  <a:extLst>
                    <a:ext uri="{9D8B030D-6E8A-4147-A177-3AD203B41FA5}">
                      <a16:colId xmlns:a16="http://schemas.microsoft.com/office/drawing/2014/main" val="3839492799"/>
                    </a:ext>
                  </a:extLst>
                </a:gridCol>
                <a:gridCol w="7478639">
                  <a:extLst>
                    <a:ext uri="{9D8B030D-6E8A-4147-A177-3AD203B41FA5}">
                      <a16:colId xmlns:a16="http://schemas.microsoft.com/office/drawing/2014/main" val="568994014"/>
                    </a:ext>
                  </a:extLst>
                </a:gridCol>
              </a:tblGrid>
              <a:tr h="586823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Sector 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Service Providers and Resources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12090739"/>
                  </a:ext>
                </a:extLst>
              </a:tr>
              <a:tr h="2421173">
                <a:tc>
                  <a:txBody>
                    <a:bodyPr/>
                    <a:lstStyle/>
                    <a:p>
                      <a:pPr marL="0" marR="64135" indent="0" algn="ctr" defTabSz="914400" rtl="0" eaLnBrk="1" latinLnBrk="0" hangingPunct="1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Community Services</a:t>
                      </a:r>
                      <a:endParaRPr lang="en-PH" sz="20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0400" marR="64135" indent="-230400" algn="just" defTabSz="914400" rtl="0" eaLnBrk="1" latinLnBrk="0" hangingPunct="1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§"/>
                        <a:tabLst>
                          <a:tab pos="1143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Australian Council of Social Service</a:t>
                      </a:r>
                    </a:p>
                    <a:p>
                      <a:pPr marL="230400" marR="64135" indent="0" algn="just" defTabSz="914400" rtl="0" eaLnBrk="1" latinLnBrk="0" hangingPunct="1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 national supporter of impoverished and disadvantaged groups</a:t>
                      </a:r>
                    </a:p>
                    <a:p>
                      <a:pPr marL="230400" marR="64135" indent="-230400" algn="just" defTabSz="914400" rtl="0" eaLnBrk="1" latinLnBrk="0" hangingPunct="1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§"/>
                        <a:tabLst>
                          <a:tab pos="1143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Aged &amp; Community Services Australia</a:t>
                      </a:r>
                    </a:p>
                    <a:p>
                      <a:pPr marL="230400" marR="64135" indent="0" algn="just" defTabSz="914400" rtl="0" eaLnBrk="1" latinLnBrk="0" hangingPunct="1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An </a:t>
                      </a:r>
                      <a:r>
                        <a:rPr lang="en-US" sz="20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organisation</a:t>
                      </a: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 that focuses on the broader needs of older people</a:t>
                      </a:r>
                      <a:endParaRPr lang="en-PH" sz="20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21592006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2EBE4035-2DB7-4D0C-A2AB-FAA1C75026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33F383-E076-467B-887F-03E7350F53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84CB955F-F3C1-48B3-BF86-3B589C87D59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A5A0B2-879F-495C-86FA-A4217C7914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935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Independence and self-</a:t>
            </a:r>
            <a:r>
              <a:rPr lang="en-US" sz="2200" i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actualisation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are inexplicably linked.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the context of this chapter, one may see self-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actualisation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as the result of gaining independence.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will focus on helping the person gain independence.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satisfies the first two requirements for self-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actualisation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including: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complete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realisation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of their potential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Full development of their abilities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9EAD3-E6F1-4CC6-B953-8C8C8DB4AB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755F42-354A-4A9B-82C4-31BF25DBD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40D4FA5-0EEC-4D30-AE8C-78BE7E9C31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4702614A-9EBF-4339-8C0E-8D0E57D7C26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56C7990-23EE-41A0-A2A2-182A1E0856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09684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table below lists some of the providers and their resources by support sectors.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E4A346-7D38-4A41-9488-2CD220BC6C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C1C9390-D808-4A8E-95E7-F4BFC36788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477119"/>
              </p:ext>
            </p:extLst>
          </p:nvPr>
        </p:nvGraphicFramePr>
        <p:xfrm>
          <a:off x="957139" y="2412855"/>
          <a:ext cx="10040400" cy="3109043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2520000">
                  <a:extLst>
                    <a:ext uri="{9D8B030D-6E8A-4147-A177-3AD203B41FA5}">
                      <a16:colId xmlns:a16="http://schemas.microsoft.com/office/drawing/2014/main" val="3839492799"/>
                    </a:ext>
                  </a:extLst>
                </a:gridCol>
                <a:gridCol w="7520400">
                  <a:extLst>
                    <a:ext uri="{9D8B030D-6E8A-4147-A177-3AD203B41FA5}">
                      <a16:colId xmlns:a16="http://schemas.microsoft.com/office/drawing/2014/main" val="568994014"/>
                    </a:ext>
                  </a:extLst>
                </a:gridCol>
              </a:tblGrid>
              <a:tr h="586823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Sector 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Service Providers and Resources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12090739"/>
                  </a:ext>
                </a:extLst>
              </a:tr>
              <a:tr h="2471998">
                <a:tc>
                  <a:txBody>
                    <a:bodyPr/>
                    <a:lstStyle/>
                    <a:p>
                      <a:pPr marL="0" marR="64135" indent="0" algn="ctr" defTabSz="914400" rtl="0" eaLnBrk="1" latinLnBrk="0" hangingPunct="1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PH" sz="20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Disability</a:t>
                      </a:r>
                      <a:endParaRPr lang="en-PH" sz="20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0400" marR="64135" indent="-230400" algn="just" defTabSz="914400" rtl="0" eaLnBrk="1" latinLnBrk="0" hangingPunct="1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§"/>
                        <a:tabLst>
                          <a:tab pos="1143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National Disability Services</a:t>
                      </a:r>
                    </a:p>
                    <a:p>
                      <a:pPr marL="230400" marR="64135" indent="0" algn="just" defTabSz="914400" rtl="0" eaLnBrk="1" latinLnBrk="0" hangingPunct="1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Australia’s peak body for non-government disability service </a:t>
                      </a:r>
                      <a:r>
                        <a:rPr lang="en-US" sz="20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organisations</a:t>
                      </a:r>
                      <a:endParaRPr lang="en-US" sz="20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  <a:p>
                      <a:pPr marL="230400" marR="64135" indent="-230400" algn="just" defTabSz="914400" rtl="0" eaLnBrk="1" latinLnBrk="0" hangingPunct="1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§"/>
                        <a:tabLst>
                          <a:tab pos="1143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Disability and </a:t>
                      </a:r>
                      <a:r>
                        <a:rPr lang="en-US" sz="20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Carers</a:t>
                      </a:r>
                      <a:endParaRPr lang="en-US" sz="20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  <a:p>
                      <a:pPr marL="230400" marR="64135" indent="0" algn="just" defTabSz="914400" rtl="0" eaLnBrk="1" latinLnBrk="0" hangingPunct="1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The government’s information hub for the latest efforts on disability services</a:t>
                      </a:r>
                      <a:endParaRPr lang="en-PH" sz="20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84470593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E3430538-7B7F-4383-9A23-D908C00CF8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35EE1E-CF32-43FD-B7A3-04EB7F79D4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47999CA1-8E34-46A4-ACCB-466F8D26EA9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95D2A48-20CD-4E48-A3BE-B7FA7B6C6F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23187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table below lists some of the providers and their resources by support sectors.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E4A346-7D38-4A41-9488-2CD220BC6C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C1C9390-D808-4A8E-95E7-F4BFC36788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48382"/>
              </p:ext>
            </p:extLst>
          </p:nvPr>
        </p:nvGraphicFramePr>
        <p:xfrm>
          <a:off x="983165" y="2412855"/>
          <a:ext cx="9942010" cy="3274267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2495305">
                  <a:extLst>
                    <a:ext uri="{9D8B030D-6E8A-4147-A177-3AD203B41FA5}">
                      <a16:colId xmlns:a16="http://schemas.microsoft.com/office/drawing/2014/main" val="3839492799"/>
                    </a:ext>
                  </a:extLst>
                </a:gridCol>
                <a:gridCol w="7446705">
                  <a:extLst>
                    <a:ext uri="{9D8B030D-6E8A-4147-A177-3AD203B41FA5}">
                      <a16:colId xmlns:a16="http://schemas.microsoft.com/office/drawing/2014/main" val="568994014"/>
                    </a:ext>
                  </a:extLst>
                </a:gridCol>
              </a:tblGrid>
              <a:tr h="644774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Sector 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Service Providers and Resources</a:t>
                      </a:r>
                      <a:endParaRPr lang="en-PH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12090739"/>
                  </a:ext>
                </a:extLst>
              </a:tr>
              <a:tr h="2629493">
                <a:tc>
                  <a:txBody>
                    <a:bodyPr/>
                    <a:lstStyle/>
                    <a:p>
                      <a:pPr marL="0" marR="64135" indent="0" algn="ctr" defTabSz="914400" rtl="0" eaLnBrk="1" latinLnBrk="0" hangingPunct="1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0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Employment Services</a:t>
                      </a:r>
                      <a:endParaRPr lang="en-PH" sz="2000" b="1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230400" marR="64135" indent="-230400" algn="just" defTabSz="914400" rtl="0" eaLnBrk="1" latinLnBrk="0" hangingPunct="1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§"/>
                        <a:tabLst>
                          <a:tab pos="1143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Australian Government | </a:t>
                      </a:r>
                      <a:r>
                        <a:rPr lang="en-US" sz="2000" kern="12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jobactive</a:t>
                      </a:r>
                      <a:endParaRPr lang="en-US" sz="20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  <a:p>
                      <a:pPr marL="230400" marR="64135" indent="0" algn="just" defTabSz="914400" rtl="0" eaLnBrk="1" latinLnBrk="0" hangingPunct="1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The Australian government’s job board, where job seekers can find opportunities</a:t>
                      </a:r>
                    </a:p>
                    <a:p>
                      <a:pPr marL="230400" marR="64135" indent="-230400" algn="just" defTabSz="914400" rtl="0" eaLnBrk="1" latinLnBrk="0" hangingPunct="1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§"/>
                        <a:tabLst>
                          <a:tab pos="1143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National Employment Services Association</a:t>
                      </a:r>
                    </a:p>
                    <a:p>
                      <a:pPr marL="230400" marR="64135" indent="0" algn="just" defTabSz="914400" rtl="0" eaLnBrk="1" latinLnBrk="0" hangingPunct="1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US" sz="20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Peak body that helps connect employment services providers to disadvantaged job seekers</a:t>
                      </a:r>
                      <a:endParaRPr lang="en-PH" sz="20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08204003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CB0F7952-1E98-4C1F-88FC-F26EAEFD3D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D28F936-B225-40CB-B678-86E7AF078B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3FC49EC-277E-4337-B530-B4CA34BFD66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6DB9D17-F076-417C-B3E3-F0109504C0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19739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dirty="0">
                <a:solidFill>
                  <a:srgbClr val="FF595E"/>
                </a:solidFill>
                <a:latin typeface="+mn-lt"/>
              </a:rPr>
              <a:t>2.3.2 Assisting the Person to Access Support Services and Resources</a:t>
            </a:r>
            <a:endParaRPr lang="en-AU" b="1" dirty="0">
              <a:solidFill>
                <a:srgbClr val="FF595E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your responsibility to support the person’s access to services that your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provides, as well as other services they need.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Some ways to support them in accessing services: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Collaborating with the person and their families and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carers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Ensuring that the person understood all the information given to them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Working with other relevant staff to enhance service and outcomes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Providing them with accurate and relevant information about the available options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Independence</a:t>
            </a:r>
            <a:endParaRPr lang="en-PH" sz="1050" i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C7D6A3-3403-4A0E-95C8-35B24E5BA1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B1D9921-3B4F-41AC-BC20-C3019196EA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8575EE-4972-41F3-A3EB-5B4D01F529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A3E4A9CE-A598-4FC6-BC0B-91DE11CC653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2651C2F-7D84-428B-9B4B-DF0F987A9B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90491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Some ways to support them in accessing services: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Helping the person identify issues that may hinder them from accessing the service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Encouraging the person to take the lead in decision-making activities and discussions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Documenting discussions as per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organisational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reporting and recording requirements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Independence</a:t>
            </a:r>
            <a:endParaRPr lang="en-PH" sz="1050" i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C7D6A3-3403-4A0E-95C8-35B24E5BA1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44E4F0F-767A-4E4B-97AC-1A37C3A76C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505FD1-9340-4629-9896-89F7225A81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0ACF620B-4F03-444E-9112-CE3D4F33067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C7F4AC0-0011-4BC0-AFA2-22B0EB16A8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86111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Women talking to each other">
            <a:extLst>
              <a:ext uri="{FF2B5EF4-FFF2-40B4-BE49-F238E27FC236}">
                <a16:creationId xmlns:a16="http://schemas.microsoft.com/office/drawing/2014/main" id="{0C8577FA-9BFF-4305-A2EC-F98BF2B347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1" r="12901"/>
          <a:stretch/>
        </p:blipFill>
        <p:spPr>
          <a:xfrm>
            <a:off x="4559300" y="1"/>
            <a:ext cx="7632700" cy="685799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5B4EEB2-A05C-42A4-989D-9B4948A496A7}"/>
              </a:ext>
            </a:extLst>
          </p:cNvPr>
          <p:cNvSpPr/>
          <p:nvPr/>
        </p:nvSpPr>
        <p:spPr>
          <a:xfrm>
            <a:off x="4229099" y="0"/>
            <a:ext cx="5393871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97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Contacting Service Providers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Contacting other service providers varies per organization.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follow these best practices: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 your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organisation’s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directory of relevant individuals and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/services.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Research offline through local advertisements, bulletin or information boards.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Independence</a:t>
            </a:r>
            <a:endParaRPr lang="en-PH" sz="1050" i="1" dirty="0"/>
          </a:p>
        </p:txBody>
      </p:sp>
    </p:spTree>
    <p:extLst>
      <p:ext uri="{BB962C8B-B14F-4D97-AF65-F5344CB8AC3E}">
        <p14:creationId xmlns:p14="http://schemas.microsoft.com/office/powerpoint/2010/main" val="406052561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72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follow these best practices: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Consult with your supervisor and other trusted and experienced colleagues.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Research online through search engines and online sources.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Ask people you already know in the industry.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25142B-E4F9-2638-957D-BB3BFB06EE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C05532-4A1A-4D7C-B647-F5546BFC72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EC49CC-62DB-48D6-A57D-340D5FFE3B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D69F9B0A-E044-4F56-974B-A3A8247344B4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FA53CE-7D3E-450B-94C0-3A971766B5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16911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Funding Models for Services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Australian government provides financial support to many support services.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person usually pays what they can afford in services as the government covers the rest.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Other people may also opt to fund their services on their own.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Ageing and disability support both have dedicated entities due to their prevalence.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Details on other support services are on the Services Australia program.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Independence</a:t>
            </a:r>
            <a:endParaRPr lang="en-PH" sz="1050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BB2CE6-5A03-46FF-AFAD-1BBE295214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F1C76A-CB9E-4477-B20F-1A9702307E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7EC763-E310-4C46-86F2-EED85E06EA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03189738-69D9-4C46-A3C6-3A9554F0407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C7BA8D0-E693-444B-9678-121E156FA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20080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1258E-42A2-4A96-A264-9BF3D4155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913268"/>
            <a:ext cx="5654675" cy="5031464"/>
          </a:xfrm>
        </p:spPr>
        <p:txBody>
          <a:bodyPr anchor="ctr">
            <a:noAutofit/>
          </a:bodyPr>
          <a:lstStyle/>
          <a:p>
            <a:r>
              <a:rPr lang="en-US" sz="5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2.4</a:t>
            </a:r>
            <a:br>
              <a:rPr lang="en-US" sz="5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5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Provide Support That Allows Appropriate Self-Management of Own Service Delivery</a:t>
            </a:r>
            <a:endParaRPr lang="en-AU" sz="5200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Graphic 4" descr="A person wearing a red helmet">
            <a:extLst>
              <a:ext uri="{FF2B5EF4-FFF2-40B4-BE49-F238E27FC236}">
                <a16:creationId xmlns:a16="http://schemas.microsoft.com/office/drawing/2014/main" id="{231D8D1E-3BDC-834C-539C-C8E6AC9C6F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86525" y="1526224"/>
            <a:ext cx="5705475" cy="3805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2557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 independent person can practice self-management that one may define as: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BB2CE6-5A03-46FF-AFAD-1BBE295214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BB3765C-9A9B-6F57-BA7F-07877987F1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62609830"/>
              </p:ext>
            </p:extLst>
          </p:nvPr>
        </p:nvGraphicFramePr>
        <p:xfrm>
          <a:off x="972635" y="2430966"/>
          <a:ext cx="9952540" cy="35014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0062D844-E5E9-4597-9EE9-706862B301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E23F03E-53DE-4B26-89B1-245650C105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3F920D60-5CC9-42DC-8E67-7E8A7F3D8F6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3DA1B98-5FCB-4ECC-A73D-C7C68E1A3DC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4003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Being able to self-manage offers many advantages to the person such as: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person would not need a constant partner to help them make positive changes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makes it easier for them to stop bad habits and start good ones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allows the person to have more control over their own life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BB2CE6-5A03-46FF-AFAD-1BBE295214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29F122-7C21-4187-B473-D9EFBAE107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772202-9E1F-4545-B3D0-748887AC7A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6FB02F5-966D-41AC-A7DC-FC8A0D0F902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551A030-1C38-42C4-ABC3-A147B22F53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219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second stage in supporting independence and wellbeing is through promoting independence.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order to promote independence, you must: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Help the person to identify and acknowledge their strengths and self-care capacity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Help find opportunities that use their strengths and communicate available support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Inform and assist the person in accessing support services and resources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Provide support that allows appropriate self-management of own service delivery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Encourage the person to build, strengthen and maintain independence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D9C743-7E92-42C9-BD73-8D35B72631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C2D62E2-AC24-490F-89CA-75CDBCC998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9864983-469A-45B0-995D-2061A22ACE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7A0C615F-5C8A-4A1F-8F58-72C6C95BAEC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DCF3793-98B5-402C-AAF4-41B435756E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42134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72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Some practices that promote self-management as you support the person: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Involving relevant people in planning, carrying out and following up service plans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Involving the person in the service planning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Focusing on prevention and management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Providing compassionate, person-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centred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service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Endorsing other available resources that help address their needs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8DF6C5-14A1-2AB4-B246-D93CD0C4CF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781C0D-0780-48FC-A28A-F5CE08AC2E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E9DF21-347C-4E3A-A71D-C49C265B7E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1E5DCCC-A948-41A6-BDD4-C50968642454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64668C-551F-4260-8861-B454F6CFD0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62268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72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Some practices that promote self-management as you support the person: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F4E56C2A-4277-F3E0-27A2-C699DB47C8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45399644"/>
              </p:ext>
            </p:extLst>
          </p:nvPr>
        </p:nvGraphicFramePr>
        <p:xfrm>
          <a:off x="1024932" y="2331218"/>
          <a:ext cx="9900468" cy="36475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6E2F0A4B-B078-1192-1C80-665612A08A3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D52FE7-A435-40B9-84F4-F673C50D40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C4F646-0DD2-4CA6-9166-4241C5C4B7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8AC42DF5-8DA1-4036-BFF9-3D65F962820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92A5F0-F716-4876-B6E7-F61A5B0EBF0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07593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72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 you support them, also consider their: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Self-care capacity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Willingness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Wellbeing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Strengths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considerations are a good place to start to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recognise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when a person can do the tasks on their own.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5B155B5-D910-A923-3CCF-7FF6EC4155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FE6D26-8BC9-4F50-8D57-B10BC82A8E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5E696F-243F-467A-B5B2-97DF2A2CC9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1BB56D6-41A0-47B0-9262-DB9BD2211F8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39ED64-B34C-4FD0-9B2F-6066BA4B79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07050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1258E-42A2-4A96-A264-9BF3D4155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224767"/>
            <a:ext cx="5654675" cy="4408466"/>
          </a:xfrm>
        </p:spPr>
        <p:txBody>
          <a:bodyPr anchor="ctr">
            <a:noAutofit/>
          </a:bodyPr>
          <a:lstStyle/>
          <a:p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2.5</a:t>
            </a:r>
            <a:b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Encourage the Person to Build, Strengthen and </a:t>
            </a:r>
            <a:r>
              <a:rPr lang="en-US" sz="5400" b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Maintain Independence</a:t>
            </a:r>
            <a:endParaRPr lang="en-AU" sz="5400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Graphic 4" descr="Couple holding cane">
            <a:extLst>
              <a:ext uri="{FF2B5EF4-FFF2-40B4-BE49-F238E27FC236}">
                <a16:creationId xmlns:a16="http://schemas.microsoft.com/office/drawing/2014/main" id="{6129BD02-AC48-F995-73D9-CE7795B719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" r="44"/>
          <a:stretch/>
        </p:blipFill>
        <p:spPr>
          <a:xfrm>
            <a:off x="6486525" y="1526224"/>
            <a:ext cx="5705475" cy="3805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3974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Independence is something that a person can gain or lose.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Three important concepts you must understand: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Build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Strengthen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Maintain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One may see ‘building’, ‘strengthening’ and ‘maintaining’ as separate processes.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many ways, these three apply to many best practices.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BB2CE6-5A03-46FF-AFAD-1BBE295214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7475FF-6941-4647-98DC-C5E546FC3A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D9E8A4-C316-475A-B4D4-2E8EA23C55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4C8A45A2-C515-47CA-BFE3-22214C1A173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3CEEAAD-806D-4B0A-887F-4C90CDCEB7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27569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Consider these best practices to encourage the person to build, strengthen and maintain independence: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Provide tools that promote independence.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Support physical wellbeing.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Promote a positive mindset.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>
                <a:latin typeface="+mn-lt"/>
              </a:rPr>
              <a:t>Promote Independence</a:t>
            </a:r>
            <a:endParaRPr lang="en-PH" sz="1050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BB2CE6-5A03-46FF-AFAD-1BBE295214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25F1FC-BF8B-436F-9D8A-E79B7F92B3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A4C8B3-F5BD-4EB9-8E14-F951110FC5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22B7F9B5-C3DF-4F11-8A54-99E412A4B682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C48376F-EC3A-4F3C-A969-36C65317FC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94689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72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positive mindset includes the following: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720725" indent="-27305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E6A530E-2D0B-0FA1-4C45-88008842D1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2160418"/>
              </p:ext>
            </p:extLst>
          </p:nvPr>
        </p:nvGraphicFramePr>
        <p:xfrm>
          <a:off x="967288" y="2342367"/>
          <a:ext cx="9958112" cy="37082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9B3F3BB2-BF45-F2C0-B206-8D58A8FB061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149DB0-2A9A-44F9-A1EF-8FAD503D16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A45B012-E15A-4AAB-A23F-1CE9D15CD4A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D8026264-F8DC-41B7-9DEB-2EAB0A10510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BDEA8CC-CE35-42BC-B9C8-127392350D7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81573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Man raising fist">
            <a:extLst>
              <a:ext uri="{FF2B5EF4-FFF2-40B4-BE49-F238E27FC236}">
                <a16:creationId xmlns:a16="http://schemas.microsoft.com/office/drawing/2014/main" id="{92310AB6-5F10-425A-A238-73E8068943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1" r="12891"/>
          <a:stretch/>
        </p:blipFill>
        <p:spPr>
          <a:xfrm>
            <a:off x="4559300" y="1"/>
            <a:ext cx="7632700" cy="685799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C668069-679F-5047-7A41-3057194FEFD5}"/>
              </a:ext>
            </a:extLst>
          </p:cNvPr>
          <p:cNvSpPr/>
          <p:nvPr/>
        </p:nvSpPr>
        <p:spPr>
          <a:xfrm>
            <a:off x="3941345" y="0"/>
            <a:ext cx="5983705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97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Promoting a positive mindset can include making the person: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Highlight the good things, even if they are small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Focus on the present instead of the past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Practice positive self-talk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See failures as lessons</a:t>
            </a:r>
          </a:p>
          <a:p>
            <a:pPr marL="720725" indent="-27305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</p:spTree>
    <p:extLst>
      <p:ext uri="{BB962C8B-B14F-4D97-AF65-F5344CB8AC3E}">
        <p14:creationId xmlns:p14="http://schemas.microsoft.com/office/powerpoint/2010/main" val="262163941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/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What have we learnt?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AU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this part of the session, we have covered: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Recognise and support individual differences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Promote independence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Support physical wellbeing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Support social, emotional and psychological wellbeing</a:t>
            </a:r>
            <a:endParaRPr lang="en-AU" sz="22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FF00"/>
              </a:highlight>
            </a:endParaRPr>
          </a:p>
        </p:txBody>
      </p:sp>
      <p:pic>
        <p:nvPicPr>
          <p:cNvPr id="12" name="Graphic 11" descr="Open book with table lamp, books, pen and pencil">
            <a:extLst>
              <a:ext uri="{FF2B5EF4-FFF2-40B4-BE49-F238E27FC236}">
                <a16:creationId xmlns:a16="http://schemas.microsoft.com/office/drawing/2014/main" id="{9700A7B7-117C-4171-A8DD-0A67FB07C9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353300" y="2019300"/>
            <a:ext cx="48387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79201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5BCBC-80AD-4BB5-B2F3-2A55BDDB0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0012"/>
            <a:ext cx="10515600" cy="3389375"/>
          </a:xfrm>
        </p:spPr>
        <p:txBody>
          <a:bodyPr anchor="b">
            <a:normAutofit/>
          </a:bodyPr>
          <a:lstStyle/>
          <a:p>
            <a:pPr marL="0" marR="64770" indent="0" algn="ctr">
              <a:spcBef>
                <a:spcPts val="600"/>
              </a:spcBef>
              <a:spcAft>
                <a:spcPts val="600"/>
              </a:spcAft>
              <a:buNone/>
            </a:pPr>
            <a:r>
              <a:rPr lang="en-PH" sz="2000" b="1" dirty="0">
                <a:solidFill>
                  <a:schemeClr val="bg1">
                    <a:lumMod val="65000"/>
                  </a:schemeClr>
                </a:solidFill>
                <a:ea typeface="Open Sans" pitchFamily="34" charset="0"/>
                <a:cs typeface="Open Sans" pitchFamily="34" charset="0"/>
              </a:rPr>
              <a:t>End of Chapter 2</a:t>
            </a:r>
            <a:endParaRPr lang="en-US" sz="2000" b="1" dirty="0">
              <a:solidFill>
                <a:schemeClr val="bg1">
                  <a:lumMod val="65000"/>
                </a:schemeClr>
              </a:solidFill>
              <a:ea typeface="Open Sans" pitchFamily="34" charset="0"/>
              <a:cs typeface="Open Sans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A58F79-457E-4DFC-BB7C-F3A652084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002E81-CDFB-4DAE-8AAD-349E0220E5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13BC415-3988-44C1-9BA7-0D56E04E5C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1B10B12-D592-4A6B-8D96-2304C27CC314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EB6400-1901-430E-8B63-1D3E549F1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332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1258E-42A2-4A96-A264-9BF3D4155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858002"/>
            <a:ext cx="5654675" cy="5141996"/>
          </a:xfrm>
        </p:spPr>
        <p:txBody>
          <a:bodyPr anchor="ctr">
            <a:noAutofit/>
          </a:bodyPr>
          <a:lstStyle/>
          <a:p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2.1</a:t>
            </a:r>
            <a:b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Help the Person to Identify and Acknowledge Their Strengths and Self-Care Capacity</a:t>
            </a:r>
            <a:endParaRPr lang="en-AU" sz="5400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Graphic 4" descr="Child riding on adult's shoulders">
            <a:extLst>
              <a:ext uri="{FF2B5EF4-FFF2-40B4-BE49-F238E27FC236}">
                <a16:creationId xmlns:a16="http://schemas.microsoft.com/office/drawing/2014/main" id="{EA65C873-582D-1AB0-F253-C3723F3DDD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" b="34"/>
          <a:stretch/>
        </p:blipFill>
        <p:spPr>
          <a:xfrm>
            <a:off x="6486525" y="1526224"/>
            <a:ext cx="5705475" cy="38055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2911EBF-D575-464C-8532-F072E9F9DA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6CBF04-058C-4703-9AF3-7238CE0D1C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5E8C1A0-D2C5-402C-9F00-BE48E496A102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5913C4-D2C7-49B7-AC09-CCD57A05CC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462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10086974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Self-care capacity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refers to the ability of an individual to take care of themselves.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Depending on the person's abilities and stage of life, this can be done at varied levels of ability.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person who is capable of self-care recognizes their own needs.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 a result, they can also: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Articulate their needs to others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Communicate the type of support they need, if necessary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D9C743-7E92-42C9-BD73-8D35B72631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72D847-8CD5-4C74-9624-059EC2A9C4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1634B33-777E-4133-8331-7479B09855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D52D76CE-EF14-4C04-BE10-DA6BBF4855E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DE5068-17A1-4D75-B66A-A83B944542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2707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b="1">
                <a:solidFill>
                  <a:srgbClr val="FF595E"/>
                </a:solidFill>
                <a:latin typeface="+mn-lt"/>
              </a:rPr>
              <a:t>2.1.1 Supporting the Person in Identifying Their Own Strengths and Self-Care Capacity</a:t>
            </a:r>
            <a:endParaRPr lang="en-AU" b="1">
              <a:solidFill>
                <a:srgbClr val="FF595E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257799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 identify is to determine or establish.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Strengths and self-care capacity are two different concepts.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slides will cover how to identify each of the two.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>
                <a:latin typeface="+mn-lt"/>
              </a:rPr>
              <a:t>Promote Independence</a:t>
            </a:r>
            <a:endParaRPr lang="en-PH" sz="1050" i="1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D9C743-7E92-42C9-BD73-8D35B72631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Content Placeholder 14" descr="Person typing on laptop">
            <a:extLst>
              <a:ext uri="{FF2B5EF4-FFF2-40B4-BE49-F238E27FC236}">
                <a16:creationId xmlns:a16="http://schemas.microsoft.com/office/drawing/2014/main" id="{FF07DBB3-DA0C-461C-846D-021845AFE1C6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" r="12"/>
          <a:stretch/>
        </p:blipFill>
        <p:spPr bwMode="auto">
          <a:xfrm>
            <a:off x="6192046" y="2308302"/>
            <a:ext cx="4877856" cy="3251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2E6D06-501D-4FD0-A7D4-C686BFC72C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21BE7BC-468E-49EC-A44E-2AE73AE22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93943D82-6704-4D05-BC60-9198665DCA8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9B33016-0C59-436B-804F-030634138F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576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D73329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9a6e72c-4bd6-4753-a151-c4743ef85a8a" xsi:nil="true"/>
    <lcf76f155ced4ddcb4097134ff3c332f xmlns="4dad8055-0b31-433a-8243-67070a30e3dd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A86537132AB842AA182E814304EAA3" ma:contentTypeVersion="12" ma:contentTypeDescription="Create a new document." ma:contentTypeScope="" ma:versionID="2ea00a2ae54cc06574c9e1f88e6a9f83">
  <xsd:schema xmlns:xsd="http://www.w3.org/2001/XMLSchema" xmlns:xs="http://www.w3.org/2001/XMLSchema" xmlns:p="http://schemas.microsoft.com/office/2006/metadata/properties" xmlns:ns2="4dad8055-0b31-433a-8243-67070a30e3dd" xmlns:ns3="29a6e72c-4bd6-4753-a151-c4743ef85a8a" targetNamespace="http://schemas.microsoft.com/office/2006/metadata/properties" ma:root="true" ma:fieldsID="beb4c7d8d4c11f11c0064e63bdb37c83" ns2:_="" ns3:_="">
    <xsd:import namespace="4dad8055-0b31-433a-8243-67070a30e3dd"/>
    <xsd:import namespace="29a6e72c-4bd6-4753-a151-c4743ef85a8a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ad8055-0b31-433a-8243-67070a30e3dd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7fbe4929-d8e5-4834-beec-be58b76c56a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a6e72c-4bd6-4753-a151-c4743ef85a8a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95919b7e-9482-4a60-a402-69f15daed2b6}" ma:internalName="TaxCatchAll" ma:showField="CatchAllData" ma:web="29a6e72c-4bd6-4753-a151-c4743ef85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9DFF376-D503-4451-98A5-28499D684D0B}">
  <ds:schemaRefs>
    <ds:schemaRef ds:uri="http://schemas.microsoft.com/sharepoint/v3"/>
    <ds:schemaRef ds:uri="9070b689-7605-479f-8804-a59ee445c744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6cecd733-34d5-425b-8041-9161b6f347cb"/>
    <ds:schemaRef ds:uri="http://purl.org/dc/dcmitype/"/>
    <ds:schemaRef ds:uri="http://schemas.openxmlformats.org/package/2006/metadata/core-properties"/>
    <ds:schemaRef ds:uri="http://www.w3.org/XML/1998/namespace"/>
    <ds:schemaRef ds:uri="http://purl.org/dc/terms/"/>
    <ds:schemaRef ds:uri="29a6e72c-4bd6-4753-a151-c4743ef85a8a"/>
    <ds:schemaRef ds:uri="4dad8055-0b31-433a-8243-67070a30e3dd"/>
  </ds:schemaRefs>
</ds:datastoreItem>
</file>

<file path=customXml/itemProps2.xml><?xml version="1.0" encoding="utf-8"?>
<ds:datastoreItem xmlns:ds="http://schemas.openxmlformats.org/officeDocument/2006/customXml" ds:itemID="{9B229EFB-6C75-42DB-A179-188C3AC3AC6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74C9ECD-18FA-40F6-860D-82FBEEC0579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dad8055-0b31-433a-8243-67070a30e3dd"/>
    <ds:schemaRef ds:uri="29a6e72c-4bd6-4753-a151-c4743ef85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940342a7-de81-4f2d-83d5-6ecae4926616}" enabled="1" method="Privileged" siteId="{6a3a435d-3aa3-47a8-87fa-0e6bd220e179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2840</TotalTime>
  <Words>3261</Words>
  <Application>Microsoft Office PowerPoint</Application>
  <PresentationFormat>Widescreen</PresentationFormat>
  <Paragraphs>451</Paragraphs>
  <Slides>69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5" baseType="lpstr">
      <vt:lpstr>Arial</vt:lpstr>
      <vt:lpstr>Calibri</vt:lpstr>
      <vt:lpstr>Calibri Light</vt:lpstr>
      <vt:lpstr>Courier New</vt:lpstr>
      <vt:lpstr>Wingdings</vt:lpstr>
      <vt:lpstr>Office Theme</vt:lpstr>
      <vt:lpstr>Promote Independence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2.1 Help the Person to Identify and Acknowledge Their Strengths and Self-Care Capacity</vt:lpstr>
      <vt:lpstr>PowerPoint Presentation</vt:lpstr>
      <vt:lpstr>2.1.1 Supporting the Person in Identifying Their Own Strengths and Self-Care Capacity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2.1.2 Supporting the Person in Acknowledging Their Strengths and Self-Care Capacity</vt:lpstr>
      <vt:lpstr>PowerPoint Presentation</vt:lpstr>
      <vt:lpstr>2.2 Help Find Opportunities That Use Their Strengths and Communicate Available Support</vt:lpstr>
      <vt:lpstr>PowerPoint Presentation</vt:lpstr>
      <vt:lpstr>PowerPoint Presentation</vt:lpstr>
      <vt:lpstr>PowerPoint Presentation</vt:lpstr>
      <vt:lpstr>PowerPoint Presentation</vt:lpstr>
      <vt:lpstr>2.3 Inform and Assist the Person in Accessing Support Services and Resources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2.3.1 Informing the Person on How to Access Support Services and Resources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2.3.2 Assisting the Person to Access Support Services and Resources</vt:lpstr>
      <vt:lpstr>PowerPoint Presentation</vt:lpstr>
      <vt:lpstr>PowerPoint Presentation</vt:lpstr>
      <vt:lpstr>PowerPoint Presentation</vt:lpstr>
      <vt:lpstr>PowerPoint Presentation</vt:lpstr>
      <vt:lpstr>2.4 Provide Support That Allows Appropriate Self-Management of Own Service Delivery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2.5 Encourage the Person to Build, Strengthen and Maintain Independence</vt:lpstr>
      <vt:lpstr>PowerPoint Presentation</vt:lpstr>
      <vt:lpstr>PowerPoint Presentation</vt:lpstr>
      <vt:lpstr>PowerPoint Presentation</vt:lpstr>
      <vt:lpstr>PowerPoint Presentation</vt:lpstr>
      <vt:lpstr>What have we learnt?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Compliant Learning Resources</dc:creator>
  <cp:lastModifiedBy>PC-5</cp:lastModifiedBy>
  <cp:revision>726</cp:revision>
  <dcterms:created xsi:type="dcterms:W3CDTF">2020-09-30T05:05:23Z</dcterms:created>
  <dcterms:modified xsi:type="dcterms:W3CDTF">2023-12-12T05:46:08Z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0x01010090A86537132AB842AA182E814304EAA3</vt:lpwstr>
  </property>
  <property fmtid="{D5CDD505-2E9C-101B-9397-08002B2CF9AE}" pid="3" name="MediaServiceImageTags">
    <vt:lpwstr/>
  </property>
  <property fmtid="{D5CDD505-2E9C-101B-9397-08002B2CF9AE}" pid="4" name="MSIP_Label_c1019aa4-092a-489f-a93b-50ae2bbd82bd_Enabled">
    <vt:lpwstr>true</vt:lpwstr>
  </property>
  <property fmtid="{D5CDD505-2E9C-101B-9397-08002B2CF9AE}" pid="5" name="MSIP_Label_c1019aa4-092a-489f-a93b-50ae2bbd82bd_SetDate">
    <vt:lpwstr>2022-12-22T01:29:46Z</vt:lpwstr>
  </property>
  <property fmtid="{D5CDD505-2E9C-101B-9397-08002B2CF9AE}" pid="6" name="MSIP_Label_c1019aa4-092a-489f-a93b-50ae2bbd82bd_Method">
    <vt:lpwstr>Standard</vt:lpwstr>
  </property>
  <property fmtid="{D5CDD505-2E9C-101B-9397-08002B2CF9AE}" pid="7" name="MSIP_Label_c1019aa4-092a-489f-a93b-50ae2bbd82bd_Name">
    <vt:lpwstr>defa4170-0d19-0005-0004-bc88714345d2</vt:lpwstr>
  </property>
  <property fmtid="{D5CDD505-2E9C-101B-9397-08002B2CF9AE}" pid="8" name="MSIP_Label_c1019aa4-092a-489f-a93b-50ae2bbd82bd_SiteId">
    <vt:lpwstr>6a3a435d-3aa3-47a8-87fa-0e6bd220e179</vt:lpwstr>
  </property>
  <property fmtid="{D5CDD505-2E9C-101B-9397-08002B2CF9AE}" pid="9" name="MSIP_Label_c1019aa4-092a-489f-a93b-50ae2bbd82bd_ActionId">
    <vt:lpwstr>bb54ec93-c65a-42ed-96cc-dfcc2ef2e3f4</vt:lpwstr>
  </property>
  <property fmtid="{D5CDD505-2E9C-101B-9397-08002B2CF9AE}" pid="10" name="MSIP_Label_c1019aa4-092a-489f-a93b-50ae2bbd82bd_ContentBits">
    <vt:lpwstr>0</vt:lpwstr>
  </property>
  <property fmtid="{D5CDD505-2E9C-101B-9397-08002B2CF9AE}" pid="11" name="Order">
    <vt:lpwstr>95036900.0000000</vt:lpwstr>
  </property>
  <property fmtid="{D5CDD505-2E9C-101B-9397-08002B2CF9AE}" pid="12" name="xd_ProgID">
    <vt:lpwstr/>
  </property>
  <property fmtid="{D5CDD505-2E9C-101B-9397-08002B2CF9AE}" pid="13" name="TemplateUrl">
    <vt:lpwstr/>
  </property>
  <property fmtid="{D5CDD505-2E9C-101B-9397-08002B2CF9AE}" pid="14" name="ComplianceAssetId">
    <vt:lpwstr/>
  </property>
  <property fmtid="{D5CDD505-2E9C-101B-9397-08002B2CF9AE}" pid="15" name="_ExtendedDescription">
    <vt:lpwstr/>
  </property>
  <property fmtid="{D5CDD505-2E9C-101B-9397-08002B2CF9AE}" pid="16" name="TriggerFlowInfo">
    <vt:lpwstr/>
  </property>
  <property fmtid="{D5CDD505-2E9C-101B-9397-08002B2CF9AE}" pid="17" name="xd_Signature">
    <vt:lpwstr/>
  </property>
</Properties>
</file>

<file path=docProps/thumbnail.jpeg>
</file>